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handoutMasterIdLst>
    <p:handoutMasterId r:id="rId8"/>
  </p:handoutMasterIdLst>
  <p:sldIdLst>
    <p:sldId id="256" r:id="rId2"/>
    <p:sldId id="311" r:id="rId3"/>
    <p:sldId id="312" r:id="rId4"/>
    <p:sldId id="313" r:id="rId5"/>
    <p:sldId id="314" r:id="rId6"/>
  </p:sldIdLst>
  <p:sldSz cx="12192000" cy="6858000"/>
  <p:notesSz cx="7104063" cy="102346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00FFFF"/>
    <a:srgbClr val="3D3DD8"/>
    <a:srgbClr val="CCFFCC"/>
    <a:srgbClr val="B9B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29" autoAdjust="0"/>
    <p:restoredTop sz="88889" autoAdjust="0"/>
  </p:normalViewPr>
  <p:slideViewPr>
    <p:cSldViewPr snapToGrid="0">
      <p:cViewPr>
        <p:scale>
          <a:sx n="150" d="100"/>
          <a:sy n="150" d="100"/>
        </p:scale>
        <p:origin x="732" y="43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9042" cy="512143"/>
          </a:xfrm>
          <a:prstGeom prst="rect">
            <a:avLst/>
          </a:prstGeom>
        </p:spPr>
        <p:txBody>
          <a:bodyPr vert="horz" lIns="95491" tIns="47745" rIns="95491" bIns="47745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4023348" y="0"/>
            <a:ext cx="3079040" cy="512143"/>
          </a:xfrm>
          <a:prstGeom prst="rect">
            <a:avLst/>
          </a:prstGeom>
        </p:spPr>
        <p:txBody>
          <a:bodyPr vert="horz" lIns="95491" tIns="47745" rIns="95491" bIns="47745" rtlCol="0"/>
          <a:lstStyle>
            <a:lvl1pPr algn="r">
              <a:defRPr sz="1300"/>
            </a:lvl1pPr>
          </a:lstStyle>
          <a:p>
            <a:fld id="{D09887E8-05C9-444E-A8B9-9F6E119E8A03}" type="datetimeFigureOut">
              <a:rPr lang="ko-KR" altLang="en-US" smtClean="0"/>
              <a:pPr/>
              <a:t>2025-04-30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720824"/>
            <a:ext cx="3079042" cy="512142"/>
          </a:xfrm>
          <a:prstGeom prst="rect">
            <a:avLst/>
          </a:prstGeom>
        </p:spPr>
        <p:txBody>
          <a:bodyPr vert="horz" lIns="95491" tIns="47745" rIns="95491" bIns="47745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4023348" y="9720824"/>
            <a:ext cx="3079040" cy="512142"/>
          </a:xfrm>
          <a:prstGeom prst="rect">
            <a:avLst/>
          </a:prstGeom>
        </p:spPr>
        <p:txBody>
          <a:bodyPr vert="horz" lIns="95491" tIns="47745" rIns="95491" bIns="47745" rtlCol="0" anchor="b"/>
          <a:lstStyle>
            <a:lvl1pPr algn="r">
              <a:defRPr sz="1300"/>
            </a:lvl1pPr>
          </a:lstStyle>
          <a:p>
            <a:fld id="{8E36F8E4-5F4F-48B9-BF50-AE7DDA9DA9A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8" cy="513508"/>
          </a:xfrm>
          <a:prstGeom prst="rect">
            <a:avLst/>
          </a:prstGeom>
        </p:spPr>
        <p:txBody>
          <a:bodyPr vert="horz" lIns="95491" tIns="47745" rIns="95491" bIns="47745" rtlCol="0"/>
          <a:lstStyle>
            <a:lvl1pPr algn="l">
              <a:defRPr sz="13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991" y="0"/>
            <a:ext cx="3078428" cy="513508"/>
          </a:xfrm>
          <a:prstGeom prst="rect">
            <a:avLst/>
          </a:prstGeom>
        </p:spPr>
        <p:txBody>
          <a:bodyPr vert="horz" lIns="95491" tIns="47745" rIns="95491" bIns="47745" rtlCol="0"/>
          <a:lstStyle>
            <a:lvl1pPr algn="r">
              <a:defRPr sz="1300"/>
            </a:lvl1pPr>
          </a:lstStyle>
          <a:p>
            <a:fld id="{61CE092A-7F4B-4834-89D6-4751F26665ED}" type="datetimeFigureOut">
              <a:rPr lang="en-AU" smtClean="0"/>
              <a:pPr/>
              <a:t>30/04/2025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38863" cy="3452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491" tIns="47745" rIns="95491" bIns="47745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407" y="4925408"/>
            <a:ext cx="5683250" cy="4029879"/>
          </a:xfrm>
          <a:prstGeom prst="rect">
            <a:avLst/>
          </a:prstGeom>
        </p:spPr>
        <p:txBody>
          <a:bodyPr vert="horz" lIns="95491" tIns="47745" rIns="95491" bIns="47745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8" cy="513507"/>
          </a:xfrm>
          <a:prstGeom prst="rect">
            <a:avLst/>
          </a:prstGeom>
        </p:spPr>
        <p:txBody>
          <a:bodyPr vert="horz" lIns="95491" tIns="47745" rIns="95491" bIns="47745" rtlCol="0" anchor="b"/>
          <a:lstStyle>
            <a:lvl1pPr algn="l">
              <a:defRPr sz="13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991" y="9721107"/>
            <a:ext cx="3078428" cy="513507"/>
          </a:xfrm>
          <a:prstGeom prst="rect">
            <a:avLst/>
          </a:prstGeom>
        </p:spPr>
        <p:txBody>
          <a:bodyPr vert="horz" lIns="95491" tIns="47745" rIns="95491" bIns="47745" rtlCol="0" anchor="b"/>
          <a:lstStyle>
            <a:lvl1pPr algn="r">
              <a:defRPr sz="1300"/>
            </a:lvl1pPr>
          </a:lstStyle>
          <a:p>
            <a:fld id="{5A805032-8B8F-4243-8E93-F273664352AF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502792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805032-8B8F-4243-8E93-F273664352AF}" type="slidenum">
              <a:rPr lang="en-AU" smtClean="0"/>
              <a:pPr/>
              <a:t>1</a:t>
            </a:fld>
            <a:endParaRPr lang="en-A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bg>
      <p:bgPr>
        <a:blipFill dpi="0" rotWithShape="1">
          <a:blip r:embed="rId2">
            <a:alphaModFix amt="50000"/>
            <a:lum/>
          </a:blip>
          <a:srcRect/>
          <a:stretch>
            <a:fillRect l="-14000"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6261F6A1-780E-4940-82E8-97D6958284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7705" y="1551983"/>
            <a:ext cx="11079128" cy="1470025"/>
          </a:xfrm>
          <a:prstGeom prst="rect">
            <a:avLst/>
          </a:prstGeom>
          <a:noFill/>
        </p:spPr>
        <p:txBody>
          <a:bodyPr anchor="b" anchorCtr="0">
            <a:noAutofit/>
          </a:bodyPr>
          <a:lstStyle>
            <a:lvl1pPr>
              <a:defRPr sz="3600" b="1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nl-NL" dirty="0"/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5F6F7A2F-E32B-40F8-B156-189E0875232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83908" y="3094328"/>
            <a:ext cx="11082925" cy="1486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3200" b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 dirty="0"/>
              <a:t>Click to edit the sub title</a:t>
            </a:r>
          </a:p>
        </p:txBody>
      </p:sp>
      <p:sp>
        <p:nvSpPr>
          <p:cNvPr id="13" name="AddCustomDate#1">
            <a:extLst>
              <a:ext uri="{FF2B5EF4-FFF2-40B4-BE49-F238E27FC236}">
                <a16:creationId xmlns:a16="http://schemas.microsoft.com/office/drawing/2014/main" id="{C623DFE2-A867-4D8E-B54C-B0DFFDB2A58E}"/>
              </a:ext>
            </a:extLst>
          </p:cNvPr>
          <p:cNvSpPr txBox="1"/>
          <p:nvPr/>
        </p:nvSpPr>
        <p:spPr>
          <a:xfrm>
            <a:off x="283908" y="6396335"/>
            <a:ext cx="140936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2021-11-27</a:t>
            </a:r>
            <a:endParaRPr lang="nl-NL" sz="1600" b="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A5AE88-91C2-4A40-A315-E5FD9D42744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8765" y="0"/>
            <a:ext cx="3004814" cy="914400"/>
          </a:xfrm>
          <a:prstGeom prst="rect">
            <a:avLst/>
          </a:prstGeom>
        </p:spPr>
      </p:pic>
      <p:sp>
        <p:nvSpPr>
          <p:cNvPr id="14" name="AddClassification">
            <a:extLst>
              <a:ext uri="{FF2B5EF4-FFF2-40B4-BE49-F238E27FC236}">
                <a16:creationId xmlns:a16="http://schemas.microsoft.com/office/drawing/2014/main" id="{98C0F85A-94CB-47D8-A1B2-5F33A88965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41302" y="6611779"/>
            <a:ext cx="2709396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/>
            <a:r>
              <a:rPr lang="en-US" sz="10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©</a:t>
            </a:r>
            <a:r>
              <a:rPr lang="en-US" sz="1000" dirty="0">
                <a:solidFill>
                  <a:prstClr val="white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1000" b="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Smart Machine Tool Korea Co., LTD.</a:t>
            </a: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A325EBAC-1934-432D-9B51-1ED7D6CC98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035308"/>
            <a:ext cx="12192000" cy="45719"/>
          </a:xfrm>
          <a:prstGeom prst="rect">
            <a:avLst/>
          </a:prstGeom>
          <a:solidFill>
            <a:srgbClr val="29292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9" tIns="45715" rIns="91429" bIns="45715" anchor="ctr"/>
          <a:lstStyle>
            <a:lvl1pPr eaLnBrk="0" hangingPunct="0"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US" altLang="ja-JP" sz="2400">
                <a:solidFill>
                  <a:schemeClr val="tx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334911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4D7136E9-8EC3-43F7-8BCF-A73CFA3ECC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83297"/>
            <a:ext cx="12192000" cy="54124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Rectangle 2">
            <a:extLst>
              <a:ext uri="{FF2B5EF4-FFF2-40B4-BE49-F238E27FC236}">
                <a16:creationId xmlns:a16="http://schemas.microsoft.com/office/drawing/2014/main" id="{19C43A8A-5FEB-4D8F-8AA6-AB6097E7AA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701684"/>
            <a:ext cx="12192000" cy="213971"/>
          </a:xfrm>
          <a:prstGeom prst="rect">
            <a:avLst/>
          </a:prstGeom>
          <a:solidFill>
            <a:srgbClr val="FF002B"/>
          </a:solidFill>
          <a:ln>
            <a:noFill/>
          </a:ln>
          <a:effectLst/>
        </p:spPr>
        <p:txBody>
          <a:bodyPr wrap="none" lIns="91429" tIns="45715" rIns="91429" bIns="45715" anchor="ctr"/>
          <a:lstStyle>
            <a:lvl1pPr eaLnBrk="0" hangingPunct="0"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US" altLang="ja-JP" sz="24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8ECC7FFA-002E-4AA7-9490-F96A77798E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9BEC1-C64A-4921-B044-12912A9438B9}" type="datetime1">
              <a:rPr lang="ko-KR" altLang="en-US" smtClean="0"/>
              <a:pPr/>
              <a:t>2025-04-30</a:t>
            </a:fld>
            <a:endParaRPr lang="en-AU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CB5DA687-DDD7-449D-B3A5-DB61FE1296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3EEDDB60-BFB2-4769-A093-085B6C396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CB94E-408F-4764-A3A3-673EA6E8B490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086549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Date Placeholder 15">
            <a:extLst>
              <a:ext uri="{FF2B5EF4-FFF2-40B4-BE49-F238E27FC236}">
                <a16:creationId xmlns:a16="http://schemas.microsoft.com/office/drawing/2014/main" id="{F52C431B-3E10-4AAC-B4E4-3BAB3D1553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05157-12E1-4172-99E8-CCE2AA656678}" type="datetime1">
              <a:rPr lang="ko-KR" altLang="en-US" smtClean="0"/>
              <a:pPr/>
              <a:t>2025-04-30</a:t>
            </a:fld>
            <a:endParaRPr lang="en-AU"/>
          </a:p>
        </p:txBody>
      </p:sp>
      <p:sp>
        <p:nvSpPr>
          <p:cNvPr id="17" name="Footer Placeholder 16">
            <a:extLst>
              <a:ext uri="{FF2B5EF4-FFF2-40B4-BE49-F238E27FC236}">
                <a16:creationId xmlns:a16="http://schemas.microsoft.com/office/drawing/2014/main" id="{C59EA751-0128-487B-8206-4D2FAE46BE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CFA77A29-32A9-41CC-B5E9-3783ED8F94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CB94E-408F-4764-A3A3-673EA6E8B490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831578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883297"/>
            <a:ext cx="6019800" cy="54124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9800" y="883296"/>
            <a:ext cx="6172200" cy="54124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6" name="Title 25">
            <a:extLst>
              <a:ext uri="{FF2B5EF4-FFF2-40B4-BE49-F238E27FC236}">
                <a16:creationId xmlns:a16="http://schemas.microsoft.com/office/drawing/2014/main" id="{4E861747-F056-47FC-BAA8-8AC6379582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EE5976C9-E531-4540-A3C7-D9FF4AE951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701684"/>
            <a:ext cx="12192000" cy="213971"/>
          </a:xfrm>
          <a:prstGeom prst="rect">
            <a:avLst/>
          </a:prstGeom>
          <a:solidFill>
            <a:srgbClr val="FF002B"/>
          </a:solidFill>
          <a:ln>
            <a:noFill/>
          </a:ln>
          <a:effectLst/>
        </p:spPr>
        <p:txBody>
          <a:bodyPr wrap="none" lIns="91429" tIns="45715" rIns="91429" bIns="45715" anchor="ctr"/>
          <a:lstStyle>
            <a:lvl1pPr eaLnBrk="0" hangingPunct="0"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US" altLang="ja-JP" sz="24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1FE4D6A-4F5B-40BF-B47B-8DE12AFB0A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97FDE-1AB4-4FBC-9747-D1CE514F4A05}" type="datetime1">
              <a:rPr lang="ko-KR" altLang="en-US" smtClean="0"/>
              <a:pPr/>
              <a:t>2025-04-30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3C1FF7-1154-4494-90CA-9BCC573422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258607-B1AE-43A9-8C6E-895FCDC641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CB94E-408F-4764-A3A3-673EA6E8B490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642535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9A00E06-336A-4636-BAAC-C7F62462DE1B}" type="datetime1">
              <a:rPr lang="ko-KR" altLang="en-US" smtClean="0"/>
              <a:pPr/>
              <a:t>2025-04-30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95CB94E-408F-4764-A3A3-673EA6E8B490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200990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3762BB-70AA-4914-8912-BAFBCD91CB93}" type="datetime1">
              <a:rPr lang="ko-KR" altLang="en-US" smtClean="0"/>
              <a:pPr/>
              <a:t>2025-04-30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95CB94E-408F-4764-A3A3-673EA6E8B490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9431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FBE4089-B77A-4352-AF10-6D3C684BA0BE}" type="datetime1">
              <a:rPr lang="ko-KR" altLang="en-US" smtClean="0"/>
              <a:pPr/>
              <a:t>2025-04-30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95CB94E-408F-4764-A3A3-673EA6E8B490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932812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BDB6ADB-5189-4AC5-AD01-B66820CBC3B8}" type="datetime1">
              <a:rPr lang="ko-KR" altLang="en-US" smtClean="0"/>
              <a:pPr/>
              <a:t>2025-04-30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95CB94E-408F-4764-A3A3-673EA6E8B490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35614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3D33876-A48D-4A6E-82EA-A629BA63725F}" type="datetime1">
              <a:rPr lang="ko-KR" altLang="en-US" smtClean="0"/>
              <a:pPr/>
              <a:t>2025-04-30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95CB94E-408F-4764-A3A3-673EA6E8B490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86504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795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E87CE50-6B1D-4AF2-9CCC-3255072F9986}" type="datetime1">
              <a:rPr lang="ko-KR" altLang="en-US" smtClean="0"/>
              <a:pPr/>
              <a:t>2025-04-30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95CB94E-408F-4764-A3A3-673EA6E8B490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912601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98B0503-C031-4C23-B9B7-6408EDDD878E}" type="datetime1">
              <a:rPr lang="ko-KR" altLang="en-US" smtClean="0"/>
              <a:pPr/>
              <a:t>2025-04-30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95CB94E-408F-4764-A3A3-673EA6E8B490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934141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8A99951-28C4-4C2B-9FF5-26110D7C50D4}" type="datetime1">
              <a:rPr lang="ko-KR" altLang="en-US" smtClean="0"/>
              <a:pPr/>
              <a:t>2025-04-30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95CB94E-408F-4764-A3A3-673EA6E8B490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353745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0"/>
            <a:ext cx="10621653" cy="701684"/>
          </a:xfrm>
          <a:prstGeom prst="rect">
            <a:avLst/>
          </a:prstGeom>
          <a:gradFill flip="none" rotWithShape="1">
            <a:gsLst>
              <a:gs pos="0">
                <a:schemeClr val="bg2">
                  <a:shade val="30000"/>
                  <a:satMod val="115000"/>
                </a:schemeClr>
              </a:gs>
              <a:gs pos="50000">
                <a:schemeClr val="bg2">
                  <a:shade val="67500"/>
                  <a:satMod val="115000"/>
                </a:schemeClr>
              </a:gs>
              <a:gs pos="100000">
                <a:schemeClr val="bg2"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-1" y="935967"/>
            <a:ext cx="12191999" cy="53609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1AD461D9-9618-4544-AFF3-3ECACA00BD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6057" y="6365215"/>
            <a:ext cx="2743200" cy="336901"/>
          </a:xfrm>
          <a:prstGeom prst="rect">
            <a:avLst/>
          </a:prstGeom>
        </p:spPr>
        <p:txBody>
          <a:bodyPr anchor="ctr"/>
          <a:lstStyle>
            <a:lvl1pPr>
              <a:defRPr sz="1200">
                <a:latin typeface="Verdana" panose="020B0604030504040204" pitchFamily="34" charset="0"/>
                <a:ea typeface="Verdana" panose="020B0604030504040204" pitchFamily="34" charset="0"/>
              </a:defRPr>
            </a:lvl1pPr>
          </a:lstStyle>
          <a:p>
            <a:fld id="{32893FA5-C0EE-4AD7-B576-189E23BFF178}" type="datetime1">
              <a:rPr lang="ko-KR" altLang="en-US" smtClean="0"/>
              <a:pPr/>
              <a:t>2025-04-30</a:t>
            </a:fld>
            <a:endParaRPr lang="en-AU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69919DBC-8C3E-40F7-AAC9-A1509BFA9FF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1" y="6386806"/>
            <a:ext cx="4114800" cy="305818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latin typeface="Verdana" panose="020B0604030504040204" pitchFamily="34" charset="0"/>
                <a:ea typeface="Verdana" panose="020B0604030504040204" pitchFamily="34" charset="0"/>
              </a:defRPr>
            </a:lvl1pPr>
          </a:lstStyle>
          <a:p>
            <a:endParaRPr lang="en-AU" dirty="0"/>
          </a:p>
        </p:txBody>
      </p:sp>
      <p:sp>
        <p:nvSpPr>
          <p:cNvPr id="16" name="Slide Number Placeholder 15">
            <a:extLst>
              <a:ext uri="{FF2B5EF4-FFF2-40B4-BE49-F238E27FC236}">
                <a16:creationId xmlns:a16="http://schemas.microsoft.com/office/drawing/2014/main" id="{E816EA3D-98DC-4B94-848F-16DCA07EAA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42745" y="6348249"/>
            <a:ext cx="2743200" cy="3573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1pPr>
          </a:lstStyle>
          <a:p>
            <a:fld id="{E95CB94E-408F-4764-A3A3-673EA6E8B490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18" name="Rectangle 10">
            <a:extLst>
              <a:ext uri="{FF2B5EF4-FFF2-40B4-BE49-F238E27FC236}">
                <a16:creationId xmlns:a16="http://schemas.microsoft.com/office/drawing/2014/main" id="{B99B842B-203B-47CF-A2C2-EDE51EAB4D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705600"/>
            <a:ext cx="12192000" cy="67801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kumimoji="0" lang="en-GB" altLang="ko-KR" sz="2400" dirty="0">
                <a:solidFill>
                  <a:schemeClr val="tx1"/>
                </a:solidFill>
              </a:rPr>
              <a:t> 	</a:t>
            </a:r>
          </a:p>
        </p:txBody>
      </p:sp>
      <p:sp>
        <p:nvSpPr>
          <p:cNvPr id="19" name="Rectangle 2">
            <a:extLst>
              <a:ext uri="{FF2B5EF4-FFF2-40B4-BE49-F238E27FC236}">
                <a16:creationId xmlns:a16="http://schemas.microsoft.com/office/drawing/2014/main" id="{906C6ABA-3BA0-4C70-B87C-A6525B81E2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701684"/>
            <a:ext cx="12192000" cy="213971"/>
          </a:xfrm>
          <a:prstGeom prst="rect">
            <a:avLst/>
          </a:prstGeom>
          <a:solidFill>
            <a:srgbClr val="FF002B"/>
          </a:solidFill>
          <a:ln>
            <a:noFill/>
          </a:ln>
          <a:effectLst/>
        </p:spPr>
        <p:txBody>
          <a:bodyPr wrap="none" lIns="91429" tIns="45715" rIns="91429" bIns="45715" anchor="ctr"/>
          <a:lstStyle>
            <a:lvl1pPr eaLnBrk="0" hangingPunct="0"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US" altLang="ja-JP" sz="24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15" name="Rectangle 2">
            <a:extLst>
              <a:ext uri="{FF2B5EF4-FFF2-40B4-BE49-F238E27FC236}">
                <a16:creationId xmlns:a16="http://schemas.microsoft.com/office/drawing/2014/main" id="{16E07194-439B-4172-B663-B777EBB3F0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319496"/>
            <a:ext cx="12192000" cy="45719"/>
          </a:xfrm>
          <a:prstGeom prst="rect">
            <a:avLst/>
          </a:prstGeom>
          <a:solidFill>
            <a:srgbClr val="29292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9" tIns="45715" rIns="91429" bIns="45715" anchor="ctr"/>
          <a:lstStyle>
            <a:lvl1pPr eaLnBrk="0" hangingPunct="0"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US" altLang="ja-JP" sz="240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ABC42B7-0C12-40DE-A19D-8FD8F914C052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4680" y="84599"/>
            <a:ext cx="1464292" cy="454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2241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Verdana" panose="020B0604030504040204" pitchFamily="34" charset="0"/>
          <a:ea typeface="Verdana" panose="020B0604030504040204" pitchFamily="34" charset="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20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jpeg"/><Relationship Id="rId4" Type="http://schemas.openxmlformats.org/officeDocument/2006/relationships/image" Target="../media/image11.png"/><Relationship Id="rId9" Type="http://schemas.openxmlformats.org/officeDocument/2006/relationships/image" Target="../media/image16.jpeg"/><Relationship Id="rId14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0000"/>
          </a:blip>
          <a:srcRect/>
          <a:stretch>
            <a:fillRect l="-14000"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874117" y="6372912"/>
            <a:ext cx="711200" cy="22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10808773" y="6305252"/>
            <a:ext cx="887412" cy="460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222637" y="6408751"/>
            <a:ext cx="1598212" cy="36933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12" name="Rectangle 1">
            <a:extLst>
              <a:ext uri="{FF2B5EF4-FFF2-40B4-BE49-F238E27FC236}">
                <a16:creationId xmlns:a16="http://schemas.microsoft.com/office/drawing/2014/main" id="{0C88A06F-9089-3D92-2D00-3C0E622C0B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3908" y="208799"/>
            <a:ext cx="4578497" cy="584775"/>
          </a:xfrm>
          <a:prstGeom prst="rect">
            <a:avLst/>
          </a:prstGeom>
          <a:solidFill>
            <a:srgbClr val="969696">
              <a:alpha val="65098"/>
            </a:srgb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1" i="1" u="none" strike="noStrike" normalizeH="0" baseline="0" dirty="0">
                <a:ln w="9525"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jdhani" panose="02000000000000000000" pitchFamily="2" charset="0"/>
                <a:cs typeface="Rajdhani" panose="02000000000000000000" pitchFamily="2" charset="0"/>
              </a:rPr>
              <a:t>Built Tough, Built SMART ! </a:t>
            </a:r>
            <a:endParaRPr kumimoji="0" lang="en-US" altLang="en-US" sz="4800" b="1" i="1" u="none" strike="noStrike" normalizeH="0" baseline="0" dirty="0">
              <a:ln w="9525">
                <a:solidFill>
                  <a:schemeClr val="bg1">
                    <a:lumMod val="95000"/>
                  </a:schemeClr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jdhani" panose="02000000000000000000" pitchFamily="2" charset="0"/>
              <a:cs typeface="Rajdhani" panose="02000000000000000000" pitchFamily="2" charset="0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55F1ED8E-DA81-5F87-2042-65B46B9C22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2150" y="2484931"/>
            <a:ext cx="11079128" cy="1162825"/>
          </a:xfrm>
        </p:spPr>
        <p:txBody>
          <a:bodyPr anchor="ctr" anchorCtr="0"/>
          <a:lstStyle/>
          <a:p>
            <a:pPr>
              <a:lnSpc>
                <a:spcPct val="100000"/>
              </a:lnSpc>
            </a:pPr>
            <a:r>
              <a:rPr lang="en-AU" dirty="0"/>
              <a:t>SMD 550</a:t>
            </a:r>
            <a:br>
              <a:rPr lang="en-AU" dirty="0"/>
            </a:br>
            <a:r>
              <a:rPr lang="en-AU" b="0" dirty="0"/>
              <a:t>High Speed Drilling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4CE9F767-0781-06C0-CB43-B1172CB1BBDC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530" y="1354556"/>
            <a:ext cx="7181243" cy="4787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2922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그림 25">
            <a:extLst>
              <a:ext uri="{FF2B5EF4-FFF2-40B4-BE49-F238E27FC236}">
                <a16:creationId xmlns:a16="http://schemas.microsoft.com/office/drawing/2014/main" id="{16D53169-BD0F-0996-53F0-A3052B7C5F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42745" y="1247293"/>
            <a:ext cx="2807193" cy="3029345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A49AC13D-0CA0-D069-B5E6-304E46C308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4A92C2B-08BA-360C-05A1-1FFDF69468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29927-5782-480D-B20E-B320B4EA5558}" type="datetime1">
              <a:rPr lang="ko-KR" altLang="en-US" smtClean="0"/>
              <a:pPr/>
              <a:t>2025-04-30</a:t>
            </a:fld>
            <a:endParaRPr lang="en-AU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42348B1-7AB7-43FB-DFFB-7051BFC48C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CB94E-408F-4764-A3A3-673EA6E8B490}" type="slidenum">
              <a:rPr lang="en-AU" smtClean="0"/>
              <a:pPr/>
              <a:t>2</a:t>
            </a:fld>
            <a:endParaRPr lang="en-AU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7CB60548-3352-BCDE-909F-63F1438CDBEF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0621653" cy="701684"/>
          </a:xfrm>
          <a:prstGeom prst="rect">
            <a:avLst/>
          </a:prstGeom>
          <a:gradFill flip="none" rotWithShape="1">
            <a:gsLst>
              <a:gs pos="0">
                <a:schemeClr val="bg2">
                  <a:shade val="30000"/>
                  <a:satMod val="115000"/>
                </a:schemeClr>
              </a:gs>
              <a:gs pos="50000">
                <a:schemeClr val="bg2">
                  <a:shade val="67500"/>
                  <a:satMod val="115000"/>
                </a:schemeClr>
              </a:gs>
              <a:gs pos="100000">
                <a:schemeClr val="bg2"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+mj-cs"/>
              </a:defRPr>
            </a:lvl1pPr>
          </a:lstStyle>
          <a:p>
            <a:r>
              <a:rPr lang="en-US" altLang="ko-KR" b="1" dirty="0">
                <a:latin typeface="+mn-ea"/>
                <a:ea typeface="+mn-ea"/>
              </a:rPr>
              <a:t>1. High Speed Drilling Center</a:t>
            </a:r>
            <a:endParaRPr lang="en-AU" b="1" dirty="0">
              <a:latin typeface="+mn-ea"/>
              <a:ea typeface="+mn-ea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CFE26C45-4B9B-A190-F5A7-ED6C30FE8A3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6821" t="8710" r="10057" b="3239"/>
          <a:stretch/>
        </p:blipFill>
        <p:spPr>
          <a:xfrm>
            <a:off x="9759006" y="4251252"/>
            <a:ext cx="1736583" cy="1779723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D43CFD6F-F019-C157-A17F-0101677987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5282" y="4186448"/>
            <a:ext cx="1638593" cy="1688627"/>
          </a:xfrm>
          <a:prstGeom prst="rect">
            <a:avLst/>
          </a:prstGeom>
        </p:spPr>
      </p:pic>
      <p:sp>
        <p:nvSpPr>
          <p:cNvPr id="13" name="타원 12">
            <a:extLst>
              <a:ext uri="{FF2B5EF4-FFF2-40B4-BE49-F238E27FC236}">
                <a16:creationId xmlns:a16="http://schemas.microsoft.com/office/drawing/2014/main" id="{C1566F2E-F280-64A7-06DC-1FAABE9ED8B0}"/>
              </a:ext>
            </a:extLst>
          </p:cNvPr>
          <p:cNvSpPr/>
          <p:nvPr/>
        </p:nvSpPr>
        <p:spPr>
          <a:xfrm>
            <a:off x="10296116" y="4805297"/>
            <a:ext cx="535138" cy="528507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15" name="직선 화살표 연결선 14">
            <a:extLst>
              <a:ext uri="{FF2B5EF4-FFF2-40B4-BE49-F238E27FC236}">
                <a16:creationId xmlns:a16="http://schemas.microsoft.com/office/drawing/2014/main" id="{9FD712F7-FF03-759D-A7ED-1D54A7A09DB0}"/>
              </a:ext>
            </a:extLst>
          </p:cNvPr>
          <p:cNvCxnSpPr>
            <a:cxnSpLocks/>
            <a:stCxn id="12" idx="3"/>
            <a:endCxn id="13" idx="2"/>
          </p:cNvCxnSpPr>
          <p:nvPr/>
        </p:nvCxnSpPr>
        <p:spPr>
          <a:xfrm>
            <a:off x="8643875" y="5030762"/>
            <a:ext cx="1652241" cy="38789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타원 23">
            <a:extLst>
              <a:ext uri="{FF2B5EF4-FFF2-40B4-BE49-F238E27FC236}">
                <a16:creationId xmlns:a16="http://schemas.microsoft.com/office/drawing/2014/main" id="{CCB5B491-5555-4E90-09C1-9A1FCE96AF55}"/>
              </a:ext>
            </a:extLst>
          </p:cNvPr>
          <p:cNvSpPr/>
          <p:nvPr/>
        </p:nvSpPr>
        <p:spPr>
          <a:xfrm>
            <a:off x="10810177" y="2872246"/>
            <a:ext cx="727552" cy="584869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25" name="직선 화살표 연결선 24">
            <a:extLst>
              <a:ext uri="{FF2B5EF4-FFF2-40B4-BE49-F238E27FC236}">
                <a16:creationId xmlns:a16="http://schemas.microsoft.com/office/drawing/2014/main" id="{78A01934-A452-D69A-E3CE-B6153CC5CFC0}"/>
              </a:ext>
            </a:extLst>
          </p:cNvPr>
          <p:cNvCxnSpPr>
            <a:cxnSpLocks/>
            <a:endCxn id="24" idx="4"/>
          </p:cNvCxnSpPr>
          <p:nvPr/>
        </p:nvCxnSpPr>
        <p:spPr>
          <a:xfrm rot="5400000" flipH="1" flipV="1">
            <a:off x="10533331" y="3785267"/>
            <a:ext cx="968773" cy="312471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350A22C6-5E24-F6D0-6F27-1C0FF3791285}"/>
              </a:ext>
            </a:extLst>
          </p:cNvPr>
          <p:cNvSpPr txBox="1"/>
          <p:nvPr/>
        </p:nvSpPr>
        <p:spPr>
          <a:xfrm>
            <a:off x="106057" y="824634"/>
            <a:ext cx="617677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U" altLang="ko-KR" dirty="0"/>
              <a:t>Machine Specifications</a:t>
            </a:r>
          </a:p>
        </p:txBody>
      </p:sp>
      <p:graphicFrame>
        <p:nvGraphicFramePr>
          <p:cNvPr id="5" name="Table 9">
            <a:extLst>
              <a:ext uri="{FF2B5EF4-FFF2-40B4-BE49-F238E27FC236}">
                <a16:creationId xmlns:a16="http://schemas.microsoft.com/office/drawing/2014/main" id="{5AC8C3F1-0B04-649A-76DD-089D6BDA65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5080588"/>
              </p:ext>
            </p:extLst>
          </p:nvPr>
        </p:nvGraphicFramePr>
        <p:xfrm>
          <a:off x="264269" y="1294101"/>
          <a:ext cx="6008345" cy="5008222"/>
        </p:xfrm>
        <a:graphic>
          <a:graphicData uri="http://schemas.openxmlformats.org/drawingml/2006/table">
            <a:tbl>
              <a:tblPr firstCol="1" bandRow="1">
                <a:tableStyleId>{5940675A-B579-460E-94D1-54222C63F5DA}</a:tableStyleId>
              </a:tblPr>
              <a:tblGrid>
                <a:gridCol w="680683">
                  <a:extLst>
                    <a:ext uri="{9D8B030D-6E8A-4147-A177-3AD203B41FA5}">
                      <a16:colId xmlns:a16="http://schemas.microsoft.com/office/drawing/2014/main" val="754488213"/>
                    </a:ext>
                  </a:extLst>
                </a:gridCol>
                <a:gridCol w="995307">
                  <a:extLst>
                    <a:ext uri="{9D8B030D-6E8A-4147-A177-3AD203B41FA5}">
                      <a16:colId xmlns:a16="http://schemas.microsoft.com/office/drawing/2014/main" val="3513660450"/>
                    </a:ext>
                  </a:extLst>
                </a:gridCol>
                <a:gridCol w="552792">
                  <a:extLst>
                    <a:ext uri="{9D8B030D-6E8A-4147-A177-3AD203B41FA5}">
                      <a16:colId xmlns:a16="http://schemas.microsoft.com/office/drawing/2014/main" val="792220338"/>
                    </a:ext>
                  </a:extLst>
                </a:gridCol>
                <a:gridCol w="859067">
                  <a:extLst>
                    <a:ext uri="{9D8B030D-6E8A-4147-A177-3AD203B41FA5}">
                      <a16:colId xmlns:a16="http://schemas.microsoft.com/office/drawing/2014/main" val="4257713117"/>
                    </a:ext>
                  </a:extLst>
                </a:gridCol>
                <a:gridCol w="2920496">
                  <a:extLst>
                    <a:ext uri="{9D8B030D-6E8A-4147-A177-3AD203B41FA5}">
                      <a16:colId xmlns:a16="http://schemas.microsoft.com/office/drawing/2014/main" val="3534514288"/>
                    </a:ext>
                  </a:extLst>
                </a:gridCol>
              </a:tblGrid>
              <a:tr h="255234"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en-AU" sz="950" b="1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DESCRIPTION</a:t>
                      </a:r>
                      <a:endParaRPr lang="en-AU" sz="950" b="1" i="0" u="none" strike="noStrike" dirty="0">
                        <a:solidFill>
                          <a:srgbClr val="FFFFFF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AU" sz="950" b="1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UNIT</a:t>
                      </a:r>
                      <a:endParaRPr lang="en-AU" sz="950" b="1" i="0" u="none" strike="noStrike" dirty="0">
                        <a:solidFill>
                          <a:srgbClr val="FFFFFF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50" b="1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SMD 550</a:t>
                      </a:r>
                      <a:endParaRPr lang="en-AU" sz="950" b="1" i="0" u="none" strike="noStrike" dirty="0"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0618753"/>
                  </a:ext>
                </a:extLst>
              </a:tr>
              <a:tr h="255234">
                <a:tc rowSpan="8">
                  <a:txBody>
                    <a:bodyPr/>
                    <a:lstStyle/>
                    <a:p>
                      <a:pPr algn="ctr" rtl="0" fontAlgn="ctr"/>
                      <a:r>
                        <a:rPr lang="en-AU" sz="950" b="1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FEED</a:t>
                      </a:r>
                      <a:endParaRPr lang="en-AU" sz="950" b="1" i="0" u="none" strike="noStrike" dirty="0">
                        <a:solidFill>
                          <a:srgbClr val="FFFFFF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CCFFCC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l" rtl="0" fontAlgn="ctr"/>
                      <a:r>
                        <a:rPr lang="en-AU" sz="95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 Travel distance</a:t>
                      </a:r>
                    </a:p>
                  </a:txBody>
                  <a:tcPr marL="9525" marR="9525" marT="9525" marB="0" anchor="ctr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AU" sz="95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X-axis</a:t>
                      </a:r>
                      <a:endParaRPr lang="en-AU" sz="950" u="none" strike="noStrike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AU" sz="95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mm (inch)</a:t>
                      </a:r>
                      <a:endParaRPr lang="en-AU" sz="95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50" b="0" i="0" u="none" strike="noStrike" kern="1200" baseline="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820</a:t>
                      </a:r>
                      <a:r>
                        <a:rPr lang="en-AU" sz="950" b="0" i="0" u="none" strike="noStrike" kern="1200" baseline="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 (</a:t>
                      </a:r>
                      <a:r>
                        <a:rPr lang="en-US" altLang="ko-KR" sz="950" b="0" i="0" u="none" strike="noStrike" kern="1200" baseline="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32.28</a:t>
                      </a:r>
                      <a:r>
                        <a:rPr lang="en-AU" sz="950" b="0" i="0" u="none" strike="noStrike" kern="1200" baseline="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)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69071660"/>
                  </a:ext>
                </a:extLst>
              </a:tr>
              <a:tr h="255234">
                <a:tc v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 rtl="0" fontAlgn="ctr"/>
                      <a:r>
                        <a:rPr lang="en-AU" sz="95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 </a:t>
                      </a:r>
                      <a:endParaRPr lang="en-AU" sz="95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AU" sz="95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Y-axis</a:t>
                      </a:r>
                      <a:endParaRPr lang="ko-KR" altLang="en-US" dirty="0"/>
                    </a:p>
                  </a:txBody>
                  <a:tcPr marL="9525" marR="9525" marT="9525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AU" sz="95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mm (inch)</a:t>
                      </a:r>
                      <a:endParaRPr lang="en-AU" sz="95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50" b="0" i="0" u="none" strike="noStrike" kern="1200" baseline="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770</a:t>
                      </a:r>
                      <a:r>
                        <a:rPr lang="en-AU" sz="950" b="0" i="0" u="none" strike="noStrike" kern="1200" baseline="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 (</a:t>
                      </a:r>
                      <a:r>
                        <a:rPr lang="en-US" sz="950" b="0" i="0" u="none" strike="noStrike" kern="1200" baseline="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30.31</a:t>
                      </a:r>
                      <a:r>
                        <a:rPr lang="en-AU" sz="950" b="0" i="0" u="none" strike="noStrike" kern="1200" baseline="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)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34165855"/>
                  </a:ext>
                </a:extLst>
              </a:tr>
              <a:tr h="192407">
                <a:tc v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 rtl="0" fontAlgn="ctr"/>
                      <a:r>
                        <a:rPr lang="en-AU" sz="95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 </a:t>
                      </a:r>
                      <a:endParaRPr lang="en-AU" sz="95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AU" sz="95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Z-axis</a:t>
                      </a:r>
                      <a:endParaRPr lang="ko-KR" altLang="en-US" dirty="0"/>
                    </a:p>
                  </a:txBody>
                  <a:tcPr marL="9525" marR="9525" marT="9525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AU" sz="95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mm (inch)</a:t>
                      </a:r>
                      <a:endParaRPr lang="en-AU" sz="95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50" b="0" i="0" u="none" strike="noStrike" kern="1200" baseline="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200</a:t>
                      </a:r>
                      <a:r>
                        <a:rPr lang="en-AU" sz="950" b="0" i="0" u="none" strike="noStrike" kern="1200" baseline="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 (</a:t>
                      </a:r>
                      <a:r>
                        <a:rPr lang="en-US" altLang="ko-KR" sz="950" b="0" i="0" u="none" strike="noStrike" kern="1200" baseline="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7.87</a:t>
                      </a:r>
                      <a:r>
                        <a:rPr lang="en-AU" sz="950" b="0" i="0" u="none" strike="noStrike" kern="1200" baseline="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)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47989101"/>
                  </a:ext>
                </a:extLst>
              </a:tr>
              <a:tr h="255234">
                <a:tc v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l" rtl="0" fontAlgn="ctr"/>
                      <a:r>
                        <a:rPr lang="en-AU" sz="95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 </a:t>
                      </a:r>
                      <a:r>
                        <a:rPr lang="en-AU" sz="95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Rapid traverse rate</a:t>
                      </a:r>
                      <a:endParaRPr lang="en-AU" sz="950" u="none" strike="noStrike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AU" sz="95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X-axis</a:t>
                      </a:r>
                      <a:endParaRPr lang="en-AU" sz="950" u="none" strike="noStrike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AU" sz="95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m/min (</a:t>
                      </a:r>
                      <a:r>
                        <a:rPr lang="en-AU" sz="9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ipm</a:t>
                      </a:r>
                      <a:r>
                        <a:rPr lang="en-AU" sz="95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50" b="0" i="0" u="none" strike="noStrike" kern="1200" baseline="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30 (1,181)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37489348"/>
                  </a:ext>
                </a:extLst>
              </a:tr>
              <a:tr h="255234">
                <a:tc vMerge="1">
                  <a:txBody>
                    <a:bodyPr/>
                    <a:lstStyle/>
                    <a:p>
                      <a:pPr algn="ctr" rtl="0" fontAlgn="ctr"/>
                      <a:endParaRPr lang="en-AU" sz="950" b="1" i="0" u="none" strike="noStrike" dirty="0">
                        <a:solidFill>
                          <a:srgbClr val="FFFFFF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CCFFCC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rtl="0" fontAlgn="ctr"/>
                      <a:endParaRPr lang="en-AU" sz="950" u="none" strike="noStrike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AU" sz="95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Y-axis</a:t>
                      </a:r>
                      <a:endParaRPr lang="ko-KR" altLang="en-US" dirty="0"/>
                    </a:p>
                  </a:txBody>
                  <a:tcPr marL="9525" marR="9525" marT="9525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AU" sz="95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m/min (</a:t>
                      </a:r>
                      <a:r>
                        <a:rPr lang="en-AU" sz="9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ipm</a:t>
                      </a:r>
                      <a:r>
                        <a:rPr lang="en-AU" sz="95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50" b="0" i="0" u="none" strike="noStrike" kern="1200" baseline="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30 (1,181)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08378416"/>
                  </a:ext>
                </a:extLst>
              </a:tr>
              <a:tr h="192407">
                <a:tc vMerge="1">
                  <a:txBody>
                    <a:bodyPr/>
                    <a:lstStyle/>
                    <a:p>
                      <a:pPr algn="ctr" rtl="0" fontAlgn="ctr"/>
                      <a:endParaRPr lang="en-AU" sz="950" b="1" i="0" u="none" strike="noStrike" dirty="0">
                        <a:solidFill>
                          <a:srgbClr val="FFFFFF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CCFFCC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rtl="0" fontAlgn="ctr"/>
                      <a:endParaRPr lang="en-AU" sz="950" u="none" strike="noStrike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AU" sz="95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Z-axis</a:t>
                      </a:r>
                      <a:endParaRPr lang="ko-KR" altLang="en-US" dirty="0"/>
                    </a:p>
                  </a:txBody>
                  <a:tcPr marL="9525" marR="9525" marT="9525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AU" sz="95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m/min (</a:t>
                      </a:r>
                      <a:r>
                        <a:rPr lang="en-AU" sz="9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ipm</a:t>
                      </a:r>
                      <a:r>
                        <a:rPr lang="en-AU" sz="95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50" b="0" i="0" u="none" strike="noStrike" kern="1200" baseline="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15 (590.55)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157904741"/>
                  </a:ext>
                </a:extLst>
              </a:tr>
              <a:tr h="255234">
                <a:tc vMerge="1">
                  <a:txBody>
                    <a:bodyPr/>
                    <a:lstStyle/>
                    <a:p>
                      <a:pPr algn="ctr" rtl="0" fontAlgn="ctr"/>
                      <a:endParaRPr lang="en-AU" sz="950" b="1" i="0" u="none" strike="noStrike" dirty="0">
                        <a:solidFill>
                          <a:srgbClr val="FFFFFF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CCFFC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rtl="0" fontAlgn="ctr"/>
                      <a:r>
                        <a:rPr lang="en-AU" sz="95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spindle nose ~ table top</a:t>
                      </a:r>
                    </a:p>
                  </a:txBody>
                  <a:tcPr marL="9525" marR="9525" marT="9525" marB="0" anchor="ctr"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AU" sz="95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mm (inch)</a:t>
                      </a:r>
                      <a:endParaRPr lang="en-AU" sz="95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50" b="0" i="0" u="none" strike="noStrike" kern="1200" baseline="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68 ~ 268</a:t>
                      </a:r>
                      <a:r>
                        <a:rPr lang="en-AU" sz="950" b="0" i="0" u="none" strike="noStrike" kern="1200" baseline="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(2.68~ </a:t>
                      </a:r>
                      <a:r>
                        <a:rPr lang="en-US" sz="950" b="0" i="0" u="none" strike="noStrike" kern="1200" baseline="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10.55</a:t>
                      </a:r>
                      <a:r>
                        <a:rPr lang="en-AU" sz="950" b="0" i="0" u="none" strike="noStrike" kern="1200" baseline="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)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067884605"/>
                  </a:ext>
                </a:extLst>
              </a:tr>
              <a:tr h="255234">
                <a:tc vMerge="1">
                  <a:txBody>
                    <a:bodyPr/>
                    <a:lstStyle/>
                    <a:p>
                      <a:pPr algn="ctr" rtl="0" fontAlgn="ctr"/>
                      <a:endParaRPr lang="en-AU" sz="950" b="1" i="0" u="none" strike="noStrike" dirty="0">
                        <a:solidFill>
                          <a:srgbClr val="FFFFFF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CCFFC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rtl="0" fontAlgn="ctr"/>
                      <a:r>
                        <a:rPr lang="en-AU" sz="95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 Slide type</a:t>
                      </a:r>
                    </a:p>
                  </a:txBody>
                  <a:tcPr marL="9525" marR="9525" marT="9525" marB="0" anchor="ctr"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AU" sz="95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50" b="0" i="0" u="none" strike="noStrike" kern="1200" baseline="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LM Guide(Ball Guide)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127366179"/>
                  </a:ext>
                </a:extLst>
              </a:tr>
              <a:tr h="255234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AU" sz="950" b="1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TABLE</a:t>
                      </a:r>
                      <a:endParaRPr lang="en-AU" sz="950" b="1" i="0" u="none" strike="noStrike" dirty="0">
                        <a:solidFill>
                          <a:srgbClr val="FFFFFF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CCFFC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rtl="0" fontAlgn="ctr"/>
                      <a:r>
                        <a:rPr lang="en-AU" sz="95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 Table size</a:t>
                      </a:r>
                      <a:endParaRPr lang="en-AU" sz="95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AU" sz="95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mm (inch)</a:t>
                      </a:r>
                      <a:endParaRPr lang="en-AU" sz="95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50" b="0" i="0" u="none" strike="noStrike" kern="1200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500x570(19.69x22.44)</a:t>
                      </a:r>
                      <a:endParaRPr lang="en-AU" sz="95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78202811"/>
                  </a:ext>
                </a:extLst>
              </a:tr>
              <a:tr h="263884">
                <a:tc vMerge="1">
                  <a:txBody>
                    <a:bodyPr/>
                    <a:lstStyle/>
                    <a:p>
                      <a:pPr algn="ctr" rtl="0" fontAlgn="ctr"/>
                      <a:endParaRPr lang="en-AU" sz="950" b="1" i="0" u="none" strike="noStrike" dirty="0">
                        <a:solidFill>
                          <a:srgbClr val="FFFFFF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CCFFC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rtl="0" fontAlgn="ctr"/>
                      <a:r>
                        <a:rPr lang="en-AU" sz="95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 JIG &amp; Fixture size</a:t>
                      </a:r>
                      <a:endParaRPr lang="en-AU" sz="95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AU" altLang="ko-KR" sz="95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mm (inch)</a:t>
                      </a:r>
                      <a:endParaRPr lang="en-AU" altLang="ko-KR" sz="95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50" b="0" i="0" u="none" strike="noStrike" kern="1200" baseline="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Ø</a:t>
                      </a:r>
                      <a:r>
                        <a:rPr lang="en-US" altLang="ko-KR" sz="95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450</a:t>
                      </a:r>
                      <a:r>
                        <a:rPr lang="en-AU" sz="95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 (</a:t>
                      </a:r>
                      <a:r>
                        <a:rPr lang="en-US" sz="95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17.72</a:t>
                      </a:r>
                      <a:r>
                        <a:rPr lang="en-AU" sz="95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)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46530156"/>
                  </a:ext>
                </a:extLst>
              </a:tr>
              <a:tr h="263884">
                <a:tc vMerge="1">
                  <a:txBody>
                    <a:bodyPr/>
                    <a:lstStyle/>
                    <a:p>
                      <a:pPr algn="ctr" rtl="0" fontAlgn="ctr"/>
                      <a:endParaRPr lang="en-AU" sz="950" b="1" i="0" u="none" strike="noStrike" dirty="0">
                        <a:solidFill>
                          <a:srgbClr val="FFFFFF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CCFFC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rtl="0" fontAlgn="ctr"/>
                      <a:r>
                        <a:rPr lang="en-AU" sz="95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 Clamp type</a:t>
                      </a:r>
                    </a:p>
                  </a:txBody>
                  <a:tcPr marL="9525" marR="9525" marT="9525" marB="0" anchor="ctr"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AU" sz="95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AU" sz="95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Air(3-point)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18736527"/>
                  </a:ext>
                </a:extLst>
              </a:tr>
              <a:tr h="255234">
                <a:tc rowSpan="4">
                  <a:txBody>
                    <a:bodyPr/>
                    <a:lstStyle/>
                    <a:p>
                      <a:pPr algn="ctr" rtl="0" fontAlgn="ctr"/>
                      <a:r>
                        <a:rPr lang="en-AU" sz="950" b="1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SPINDLE</a:t>
                      </a:r>
                    </a:p>
                  </a:txBody>
                  <a:tcPr marL="9525" marR="9525" marT="9525" marB="0" anchor="ctr">
                    <a:solidFill>
                      <a:srgbClr val="CCFFC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rtl="0" fontAlgn="ctr"/>
                      <a:r>
                        <a:rPr lang="en-AU" sz="95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 Taper</a:t>
                      </a:r>
                      <a:endParaRPr lang="en-AU" sz="95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AU" sz="95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50" b="0" i="0" u="none" strike="noStrike" kern="1200" baseline="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HSK E25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81389636"/>
                  </a:ext>
                </a:extLst>
              </a:tr>
              <a:tr h="255234">
                <a:tc vMerge="1">
                  <a:txBody>
                    <a:bodyPr/>
                    <a:lstStyle/>
                    <a:p>
                      <a:pPr algn="ctr" rtl="0" fontAlgn="ctr"/>
                      <a:endParaRPr lang="en-AU" sz="950" b="1" i="0" u="none" strike="noStrike" dirty="0">
                        <a:solidFill>
                          <a:srgbClr val="FFFFFF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CCFFC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rtl="0" fontAlgn="ctr"/>
                      <a:r>
                        <a:rPr lang="en-AU" sz="95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 Max. spindle speed</a:t>
                      </a:r>
                      <a:endParaRPr lang="en-AU" sz="95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AU" sz="95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rpm</a:t>
                      </a:r>
                      <a:endParaRPr lang="en-AU" sz="95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50" b="0" i="0" u="none" strike="noStrike" kern="1200" baseline="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40,000 Ball Bearing </a:t>
                      </a:r>
                      <a:r>
                        <a:rPr lang="en-AU" sz="950" b="0" i="0" u="none" strike="noStrike" kern="1200" baseline="0" dirty="0">
                          <a:solidFill>
                            <a:srgbClr val="FF0000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[Opt :50,000 Air Bearing]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22238477"/>
                  </a:ext>
                </a:extLst>
              </a:tr>
              <a:tr h="255234">
                <a:tc vMerge="1">
                  <a:txBody>
                    <a:bodyPr/>
                    <a:lstStyle/>
                    <a:p>
                      <a:pPr algn="ctr" rtl="0" fontAlgn="ctr"/>
                      <a:endParaRPr lang="en-AU" sz="950" b="1" i="0" u="none" strike="noStrike" dirty="0">
                        <a:solidFill>
                          <a:srgbClr val="FFFFFF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CCFFC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rtl="0" fontAlgn="ctr"/>
                      <a:r>
                        <a:rPr lang="en-AU" sz="95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 Spindle output</a:t>
                      </a:r>
                      <a:endParaRPr lang="en-AU" sz="95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AU" sz="95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kW(hp)</a:t>
                      </a:r>
                      <a:endParaRPr lang="en-AU" sz="95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50" b="0" i="0" u="none" strike="noStrike" kern="1200" baseline="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2 (2.7) </a:t>
                      </a:r>
                      <a:r>
                        <a:rPr lang="en-AU" sz="950" b="0" i="0" u="none" strike="noStrike" kern="1200" baseline="0" dirty="0">
                          <a:solidFill>
                            <a:srgbClr val="FF0000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[3 </a:t>
                      </a:r>
                      <a:r>
                        <a:rPr lang="en-AU" altLang="ko-KR" sz="950" b="0" i="0" u="none" strike="noStrike" kern="1200" baseline="0" dirty="0">
                          <a:solidFill>
                            <a:srgbClr val="FF0000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(4.08)]</a:t>
                      </a:r>
                      <a:endParaRPr lang="en-AU" sz="950" b="0" i="0" u="none" strike="noStrike" kern="1200" baseline="0" dirty="0">
                        <a:solidFill>
                          <a:srgbClr val="FF0000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17390997"/>
                  </a:ext>
                </a:extLst>
              </a:tr>
              <a:tr h="255234">
                <a:tc vMerge="1">
                  <a:txBody>
                    <a:bodyPr/>
                    <a:lstStyle/>
                    <a:p>
                      <a:pPr algn="ctr" rtl="0" fontAlgn="ctr"/>
                      <a:endParaRPr lang="en-AU" sz="950" b="1" i="0" u="none" strike="noStrike" dirty="0">
                        <a:solidFill>
                          <a:srgbClr val="FFFFFF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CCFFC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rtl="0" fontAlgn="ctr"/>
                      <a:r>
                        <a:rPr lang="en-AU" sz="95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 Max. spindle torque</a:t>
                      </a:r>
                      <a:endParaRPr lang="en-AU" sz="95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50" u="none" strike="noStrike" dirty="0" err="1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N.m</a:t>
                      </a:r>
                      <a:r>
                        <a:rPr lang="en-AU" sz="95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 (</a:t>
                      </a:r>
                      <a:r>
                        <a:rPr lang="en-AU" sz="950" u="none" strike="noStrike" dirty="0" err="1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ft.lbs</a:t>
                      </a:r>
                      <a:r>
                        <a:rPr lang="en-AU" sz="95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)</a:t>
                      </a:r>
                      <a:endParaRPr lang="en-AU" sz="95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AU" sz="95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0.96 (0.71) </a:t>
                      </a:r>
                      <a:r>
                        <a:rPr lang="en-AU" sz="950" b="0" i="0" u="none" strike="noStrike" dirty="0">
                          <a:solidFill>
                            <a:srgbClr val="FF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[0.72 (0.53 )]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44613468"/>
                  </a:ext>
                </a:extLst>
              </a:tr>
              <a:tr h="255234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AU" sz="950" b="1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ATC</a:t>
                      </a:r>
                      <a:endParaRPr lang="en-AU" sz="950" b="1" i="0" u="none" strike="noStrike" dirty="0">
                        <a:solidFill>
                          <a:srgbClr val="FFFFFF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CCFFC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rtl="0" fontAlgn="ctr"/>
                      <a:r>
                        <a:rPr lang="en-AU" sz="95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 </a:t>
                      </a:r>
                      <a:r>
                        <a:rPr lang="en-AU" altLang="ko-KR" sz="95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Tool storage capacity</a:t>
                      </a:r>
                      <a:endParaRPr lang="en-AU" sz="95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altLang="ko-KR" sz="950" u="none" strike="noStrike" dirty="0" err="1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Ea</a:t>
                      </a:r>
                      <a:endParaRPr lang="en-AU" altLang="ko-KR" sz="950" dirty="0"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AU" sz="95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69665793"/>
                  </a:ext>
                </a:extLst>
              </a:tr>
              <a:tr h="272397">
                <a:tc v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AU" sz="95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 Tool-to-Tool</a:t>
                      </a:r>
                      <a:endParaRPr lang="en-AU" sz="950" dirty="0"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95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Sec</a:t>
                      </a:r>
                      <a:endParaRPr lang="en-AU" sz="950" dirty="0"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50" b="0" i="0" u="none" strike="noStrike" kern="1200" baseline="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5</a:t>
                      </a:r>
                      <a:endParaRPr lang="en-AU" sz="950" b="0" i="0" u="none" strike="noStrike" kern="1200" baseline="0" dirty="0">
                        <a:solidFill>
                          <a:schemeClr val="tx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44449365"/>
                  </a:ext>
                </a:extLst>
              </a:tr>
              <a:tr h="312794">
                <a:tc grid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ko-KR" sz="950" b="1" u="none" strike="noStrike" kern="120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MACHINE SIZE</a:t>
                      </a:r>
                      <a:endParaRPr lang="en-AU" sz="950" b="1" u="none" strike="noStrike" kern="1200" dirty="0"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kumimoji="0" lang="en-AU" altLang="ko-KR" sz="9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mm (inch)</a:t>
                      </a:r>
                      <a:endParaRPr lang="en-AU" sz="95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5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1,792x2,187x2,350</a:t>
                      </a:r>
                    </a:p>
                    <a:p>
                      <a:pPr algn="ctr" rtl="0" fontAlgn="ctr"/>
                      <a:r>
                        <a:rPr lang="en-US" altLang="ko-KR" sz="95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(70.55x86.1x92.52)</a:t>
                      </a:r>
                      <a:endParaRPr lang="en-AU" sz="95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53594069"/>
                  </a:ext>
                </a:extLst>
              </a:tr>
              <a:tr h="192407"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en-AU" sz="950" b="1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CONTROLLER</a:t>
                      </a:r>
                      <a:endParaRPr lang="en-AU" sz="950" b="1" i="0" u="none" strike="noStrike" dirty="0">
                        <a:solidFill>
                          <a:srgbClr val="FFFFFF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AU" sz="95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 -</a:t>
                      </a:r>
                      <a:endParaRPr lang="en-AU" sz="95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5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Fanuc </a:t>
                      </a:r>
                      <a:r>
                        <a:rPr lang="en-US" altLang="ko-KR" sz="9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OimF</a:t>
                      </a:r>
                      <a:r>
                        <a:rPr lang="en-US" altLang="ko-KR" sz="95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 10.4”</a:t>
                      </a:r>
                      <a:r>
                        <a:rPr lang="ko-KR" altLang="en-US" sz="95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 </a:t>
                      </a:r>
                      <a:r>
                        <a:rPr lang="en-US" altLang="ko-KR" sz="950" b="0" i="0" u="none" strike="noStrike" dirty="0">
                          <a:solidFill>
                            <a:srgbClr val="FF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[</a:t>
                      </a:r>
                      <a:r>
                        <a:rPr lang="en-US" altLang="ko-KR" sz="950" b="0" i="0" u="none" strike="noStrike" dirty="0" err="1">
                          <a:solidFill>
                            <a:srgbClr val="FF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Opt</a:t>
                      </a:r>
                      <a:r>
                        <a:rPr lang="en-US" altLang="ko-KR" sz="950" b="0" i="0" u="none" strike="noStrike" dirty="0">
                          <a:solidFill>
                            <a:srgbClr val="FF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: SIEMENS 828]</a:t>
                      </a:r>
                      <a:endParaRPr lang="en-AU" sz="950" b="0" i="0" u="none" strike="noStrike" dirty="0">
                        <a:solidFill>
                          <a:srgbClr val="FF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31667708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E6F3F0F0-C471-9D7F-1987-761309870670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1545" y="668161"/>
            <a:ext cx="5277431" cy="3518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7119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79CC592-0533-C4C8-E9B2-498810D1A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2800" dirty="0">
                <a:solidFill>
                  <a:schemeClr val="bg1">
                    <a:lumMod val="95000"/>
                  </a:schemeClr>
                </a:solidFill>
              </a:rPr>
              <a:t>Specifications and features of each part of the machine</a:t>
            </a:r>
            <a:endParaRPr lang="ko-KR" altLang="en-US" sz="28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E4C1DD9-CB52-DBE4-0412-D8545987A8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5A4CE-2F54-41BE-80EB-4A800EEFEBFF}" type="datetime1">
              <a:rPr lang="ko-KR" altLang="en-US" smtClean="0"/>
              <a:pPr/>
              <a:t>2025-04-30</a:t>
            </a:fld>
            <a:endParaRPr lang="en-AU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B3DC5B0-9266-309B-988B-68AFD18B2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CB94E-408F-4764-A3A3-673EA6E8B490}" type="slidenum">
              <a:rPr lang="en-AU" smtClean="0"/>
              <a:pPr/>
              <a:t>3</a:t>
            </a:fld>
            <a:endParaRPr lang="en-AU"/>
          </a:p>
        </p:txBody>
      </p:sp>
      <p:pic>
        <p:nvPicPr>
          <p:cNvPr id="5" name="그림 81">
            <a:extLst>
              <a:ext uri="{FF2B5EF4-FFF2-40B4-BE49-F238E27FC236}">
                <a16:creationId xmlns:a16="http://schemas.microsoft.com/office/drawing/2014/main" id="{6B010CBE-E109-D05C-8718-3188FA6925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0757" y="996415"/>
            <a:ext cx="3451823" cy="3508410"/>
          </a:xfrm>
          <a:prstGeom prst="rect">
            <a:avLst/>
          </a:prstGeom>
        </p:spPr>
      </p:pic>
      <p:grpSp>
        <p:nvGrpSpPr>
          <p:cNvPr id="7" name="그룹 6">
            <a:extLst>
              <a:ext uri="{FF2B5EF4-FFF2-40B4-BE49-F238E27FC236}">
                <a16:creationId xmlns:a16="http://schemas.microsoft.com/office/drawing/2014/main" id="{19142AE9-AAB5-A813-8F47-61131BB0E000}"/>
              </a:ext>
            </a:extLst>
          </p:cNvPr>
          <p:cNvGrpSpPr/>
          <p:nvPr/>
        </p:nvGrpSpPr>
        <p:grpSpPr>
          <a:xfrm>
            <a:off x="825781" y="917717"/>
            <a:ext cx="10641143" cy="5263731"/>
            <a:chOff x="445958" y="977824"/>
            <a:chExt cx="10641142" cy="5263731"/>
          </a:xfrm>
        </p:grpSpPr>
        <p:pic>
          <p:nvPicPr>
            <p:cNvPr id="8" name="그림 8">
              <a:extLst>
                <a:ext uri="{FF2B5EF4-FFF2-40B4-BE49-F238E27FC236}">
                  <a16:creationId xmlns:a16="http://schemas.microsoft.com/office/drawing/2014/main" id="{191B47CD-7AB8-60E1-A47A-19EB2CA8643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622007" y="977824"/>
              <a:ext cx="1655655" cy="1821526"/>
            </a:xfrm>
            <a:prstGeom prst="rect">
              <a:avLst/>
            </a:prstGeom>
          </p:spPr>
        </p:pic>
        <p:pic>
          <p:nvPicPr>
            <p:cNvPr id="10" name="그림 10">
              <a:extLst>
                <a:ext uri="{FF2B5EF4-FFF2-40B4-BE49-F238E27FC236}">
                  <a16:creationId xmlns:a16="http://schemas.microsoft.com/office/drawing/2014/main" id="{7BBD8E76-76F2-C79A-5A67-A863F08E628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66552" y="1490583"/>
              <a:ext cx="1264095" cy="1490597"/>
            </a:xfrm>
            <a:prstGeom prst="rect">
              <a:avLst/>
            </a:prstGeom>
          </p:spPr>
        </p:pic>
        <p:pic>
          <p:nvPicPr>
            <p:cNvPr id="21" name="그림 11">
              <a:extLst>
                <a:ext uri="{FF2B5EF4-FFF2-40B4-BE49-F238E27FC236}">
                  <a16:creationId xmlns:a16="http://schemas.microsoft.com/office/drawing/2014/main" id="{482CB290-A45A-33D4-E702-DCA4F6AC1C6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702378" y="2678992"/>
              <a:ext cx="1819370" cy="1631248"/>
            </a:xfrm>
            <a:prstGeom prst="rect">
              <a:avLst/>
            </a:prstGeom>
          </p:spPr>
        </p:pic>
        <p:pic>
          <p:nvPicPr>
            <p:cNvPr id="22" name="그림 12">
              <a:extLst>
                <a:ext uri="{FF2B5EF4-FFF2-40B4-BE49-F238E27FC236}">
                  <a16:creationId xmlns:a16="http://schemas.microsoft.com/office/drawing/2014/main" id="{2B453DAF-F53E-BA7D-F66C-DEBFD4C86CF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686307" y="4946152"/>
              <a:ext cx="1298119" cy="1256105"/>
            </a:xfrm>
            <a:prstGeom prst="rect">
              <a:avLst/>
            </a:prstGeom>
          </p:spPr>
        </p:pic>
        <p:pic>
          <p:nvPicPr>
            <p:cNvPr id="26" name="그림 13">
              <a:extLst>
                <a:ext uri="{FF2B5EF4-FFF2-40B4-BE49-F238E27FC236}">
                  <a16:creationId xmlns:a16="http://schemas.microsoft.com/office/drawing/2014/main" id="{55CAEA27-E095-94A5-9AC9-74BD52A852B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085649" y="5269523"/>
              <a:ext cx="1273177" cy="917282"/>
            </a:xfrm>
            <a:prstGeom prst="rect">
              <a:avLst/>
            </a:prstGeom>
          </p:spPr>
        </p:pic>
        <p:sp>
          <p:nvSpPr>
            <p:cNvPr id="27" name="TextBox 8">
              <a:extLst>
                <a:ext uri="{FF2B5EF4-FFF2-40B4-BE49-F238E27FC236}">
                  <a16:creationId xmlns:a16="http://schemas.microsoft.com/office/drawing/2014/main" id="{24681207-FBDE-6169-41CC-C49EC03E9C08}"/>
                </a:ext>
              </a:extLst>
            </p:cNvPr>
            <p:cNvSpPr txBox="1"/>
            <p:nvPr/>
          </p:nvSpPr>
          <p:spPr>
            <a:xfrm>
              <a:off x="703613" y="1666051"/>
              <a:ext cx="1558163" cy="954107"/>
            </a:xfrm>
            <a:prstGeom prst="rect">
              <a:avLst/>
            </a:prstGeom>
            <a:solidFill>
              <a:schemeClr val="accent1"/>
            </a:solidFill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ko-KR" sz="1400" b="1" dirty="0">
                  <a:solidFill>
                    <a:schemeClr val="bg1"/>
                  </a:solidFill>
                </a:rPr>
                <a:t>Spindle  Spec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ko-KR" sz="1400" b="1" dirty="0">
                  <a:solidFill>
                    <a:schemeClr val="bg1"/>
                  </a:solidFill>
                </a:rPr>
                <a:t>HSK-E25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ko-KR" sz="1400" b="1" dirty="0">
                  <a:solidFill>
                    <a:schemeClr val="bg1"/>
                  </a:solidFill>
                </a:rPr>
                <a:t>40,000RPM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ko-KR" sz="1400" b="1" dirty="0">
                  <a:solidFill>
                    <a:schemeClr val="bg1"/>
                  </a:solidFill>
                </a:rPr>
                <a:t>3KW </a:t>
              </a:r>
              <a:r>
                <a:rPr lang="ko-KR" altLang="en-US" sz="1400" b="1" dirty="0">
                  <a:solidFill>
                    <a:schemeClr val="bg1"/>
                  </a:solidFill>
                </a:rPr>
                <a:t> </a:t>
              </a:r>
            </a:p>
          </p:txBody>
        </p:sp>
        <p:sp>
          <p:nvSpPr>
            <p:cNvPr id="39" name="TextBox 19">
              <a:extLst>
                <a:ext uri="{FF2B5EF4-FFF2-40B4-BE49-F238E27FC236}">
                  <a16:creationId xmlns:a16="http://schemas.microsoft.com/office/drawing/2014/main" id="{2A00C2BB-B8BB-6D1E-8C09-0C97ECD732E2}"/>
                </a:ext>
              </a:extLst>
            </p:cNvPr>
            <p:cNvSpPr txBox="1"/>
            <p:nvPr/>
          </p:nvSpPr>
          <p:spPr>
            <a:xfrm>
              <a:off x="724553" y="4907225"/>
              <a:ext cx="2427644" cy="430887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ko-KR" sz="1100" b="1" dirty="0"/>
                <a:t>Tool measuring (Renishaw NC4) - </a:t>
              </a:r>
              <a:r>
                <a:rPr lang="en-US" altLang="ko-KR" sz="1100" b="1" dirty="0">
                  <a:solidFill>
                    <a:srgbClr val="FF0000"/>
                  </a:solidFill>
                </a:rPr>
                <a:t>OPTION</a:t>
              </a:r>
              <a:r>
                <a:rPr lang="en-US" altLang="ko-KR" sz="1100" b="1" dirty="0"/>
                <a:t> </a:t>
              </a:r>
              <a:r>
                <a:rPr lang="ko-KR" altLang="en-US" sz="1100" b="1" dirty="0"/>
                <a:t> </a:t>
              </a:r>
            </a:p>
          </p:txBody>
        </p:sp>
        <p:sp>
          <p:nvSpPr>
            <p:cNvPr id="40" name="TextBox 23">
              <a:extLst>
                <a:ext uri="{FF2B5EF4-FFF2-40B4-BE49-F238E27FC236}">
                  <a16:creationId xmlns:a16="http://schemas.microsoft.com/office/drawing/2014/main" id="{8DBCD640-1037-75EF-8ABF-00785D964607}"/>
                </a:ext>
              </a:extLst>
            </p:cNvPr>
            <p:cNvSpPr txBox="1"/>
            <p:nvPr/>
          </p:nvSpPr>
          <p:spPr>
            <a:xfrm>
              <a:off x="9267568" y="1125123"/>
              <a:ext cx="1466335" cy="523220"/>
            </a:xfrm>
            <a:prstGeom prst="rect">
              <a:avLst/>
            </a:prstGeom>
            <a:solidFill>
              <a:schemeClr val="accent1"/>
            </a:solidFill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400" b="1" dirty="0">
                  <a:solidFill>
                    <a:schemeClr val="bg1"/>
                  </a:solidFill>
                </a:rPr>
                <a:t>ATC </a:t>
              </a:r>
              <a:r>
                <a:rPr lang="en-US" altLang="ko-KR" sz="1050" b="1" dirty="0">
                  <a:solidFill>
                    <a:schemeClr val="bg1"/>
                  </a:solidFill>
                </a:rPr>
                <a:t>Magazine</a:t>
              </a:r>
              <a:r>
                <a:rPr lang="en-US" altLang="ko-KR" sz="1400" b="1" dirty="0">
                  <a:solidFill>
                    <a:schemeClr val="bg1"/>
                  </a:solidFill>
                </a:rPr>
                <a:t> 8ea</a:t>
              </a:r>
              <a:r>
                <a:rPr lang="ko-KR" altLang="en-US" sz="1400" b="1" dirty="0">
                  <a:solidFill>
                    <a:schemeClr val="bg1"/>
                  </a:solidFill>
                </a:rPr>
                <a:t> </a:t>
              </a:r>
            </a:p>
          </p:txBody>
        </p:sp>
        <p:cxnSp>
          <p:nvCxnSpPr>
            <p:cNvPr id="41" name="직선 연결선 17">
              <a:extLst>
                <a:ext uri="{FF2B5EF4-FFF2-40B4-BE49-F238E27FC236}">
                  <a16:creationId xmlns:a16="http://schemas.microsoft.com/office/drawing/2014/main" id="{BFDBE4D2-CC36-01B1-1560-E13C3E6745CE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6527789" y="3351224"/>
              <a:ext cx="1128585" cy="47725"/>
            </a:xfrm>
            <a:prstGeom prst="line">
              <a:avLst/>
            </a:prstGeom>
            <a:ln w="19050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타원 18">
              <a:extLst>
                <a:ext uri="{FF2B5EF4-FFF2-40B4-BE49-F238E27FC236}">
                  <a16:creationId xmlns:a16="http://schemas.microsoft.com/office/drawing/2014/main" id="{14183517-263A-4336-371B-EAE8A204D03C}"/>
                </a:ext>
              </a:extLst>
            </p:cNvPr>
            <p:cNvSpPr/>
            <p:nvPr/>
          </p:nvSpPr>
          <p:spPr>
            <a:xfrm>
              <a:off x="6462976" y="3323901"/>
              <a:ext cx="69107" cy="49542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000"/>
            </a:p>
          </p:txBody>
        </p:sp>
        <p:sp>
          <p:nvSpPr>
            <p:cNvPr id="52" name="타원 19">
              <a:extLst>
                <a:ext uri="{FF2B5EF4-FFF2-40B4-BE49-F238E27FC236}">
                  <a16:creationId xmlns:a16="http://schemas.microsoft.com/office/drawing/2014/main" id="{60B7CAEC-C016-1E77-3AD1-075F8595AD98}"/>
                </a:ext>
              </a:extLst>
            </p:cNvPr>
            <p:cNvSpPr/>
            <p:nvPr/>
          </p:nvSpPr>
          <p:spPr>
            <a:xfrm>
              <a:off x="5704229" y="2464887"/>
              <a:ext cx="60536" cy="45719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000"/>
            </a:p>
          </p:txBody>
        </p:sp>
        <p:sp>
          <p:nvSpPr>
            <p:cNvPr id="53" name="타원 22">
              <a:extLst>
                <a:ext uri="{FF2B5EF4-FFF2-40B4-BE49-F238E27FC236}">
                  <a16:creationId xmlns:a16="http://schemas.microsoft.com/office/drawing/2014/main" id="{8FB88AAC-35AC-3333-A87F-3D2255D5F2FD}"/>
                </a:ext>
              </a:extLst>
            </p:cNvPr>
            <p:cNvSpPr/>
            <p:nvPr/>
          </p:nvSpPr>
          <p:spPr>
            <a:xfrm>
              <a:off x="5137935" y="3191073"/>
              <a:ext cx="45719" cy="45719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000"/>
            </a:p>
          </p:txBody>
        </p:sp>
        <p:sp>
          <p:nvSpPr>
            <p:cNvPr id="54" name="타원 23">
              <a:extLst>
                <a:ext uri="{FF2B5EF4-FFF2-40B4-BE49-F238E27FC236}">
                  <a16:creationId xmlns:a16="http://schemas.microsoft.com/office/drawing/2014/main" id="{BF98C37B-E993-A017-15A5-010DD395C3F5}"/>
                </a:ext>
              </a:extLst>
            </p:cNvPr>
            <p:cNvSpPr/>
            <p:nvPr/>
          </p:nvSpPr>
          <p:spPr>
            <a:xfrm>
              <a:off x="4338913" y="3520643"/>
              <a:ext cx="69107" cy="49542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000"/>
            </a:p>
          </p:txBody>
        </p:sp>
        <p:cxnSp>
          <p:nvCxnSpPr>
            <p:cNvPr id="55" name="직선 연결선 24">
              <a:extLst>
                <a:ext uri="{FF2B5EF4-FFF2-40B4-BE49-F238E27FC236}">
                  <a16:creationId xmlns:a16="http://schemas.microsoft.com/office/drawing/2014/main" id="{1D0B9688-3C07-3A8A-E306-34B90BB88AE2}"/>
                </a:ext>
              </a:extLst>
            </p:cNvPr>
            <p:cNvCxnSpPr>
              <a:cxnSpLocks/>
              <a:stCxn id="75" idx="1"/>
            </p:cNvCxnSpPr>
            <p:nvPr/>
          </p:nvCxnSpPr>
          <p:spPr>
            <a:xfrm flipH="1">
              <a:off x="6263470" y="1869423"/>
              <a:ext cx="1362722" cy="830389"/>
            </a:xfrm>
            <a:prstGeom prst="line">
              <a:avLst/>
            </a:prstGeom>
            <a:ln w="19050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직선 연결선 27">
              <a:extLst>
                <a:ext uri="{FF2B5EF4-FFF2-40B4-BE49-F238E27FC236}">
                  <a16:creationId xmlns:a16="http://schemas.microsoft.com/office/drawing/2014/main" id="{952352D2-2913-A9C1-508C-735839510BBA}"/>
                </a:ext>
              </a:extLst>
            </p:cNvPr>
            <p:cNvCxnSpPr>
              <a:cxnSpLocks/>
              <a:stCxn id="65" idx="0"/>
            </p:cNvCxnSpPr>
            <p:nvPr/>
          </p:nvCxnSpPr>
          <p:spPr>
            <a:xfrm flipV="1">
              <a:off x="5588606" y="3386328"/>
              <a:ext cx="64654" cy="1479875"/>
            </a:xfrm>
            <a:prstGeom prst="line">
              <a:avLst/>
            </a:prstGeom>
            <a:ln w="19050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타원 28">
              <a:extLst>
                <a:ext uri="{FF2B5EF4-FFF2-40B4-BE49-F238E27FC236}">
                  <a16:creationId xmlns:a16="http://schemas.microsoft.com/office/drawing/2014/main" id="{B0E11DB0-7333-9379-CE6B-6C645A1FEEE4}"/>
                </a:ext>
              </a:extLst>
            </p:cNvPr>
            <p:cNvSpPr/>
            <p:nvPr/>
          </p:nvSpPr>
          <p:spPr>
            <a:xfrm>
              <a:off x="5630763" y="3352772"/>
              <a:ext cx="45719" cy="45719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000"/>
            </a:p>
          </p:txBody>
        </p:sp>
        <p:cxnSp>
          <p:nvCxnSpPr>
            <p:cNvPr id="58" name="직선 연결선 29">
              <a:extLst>
                <a:ext uri="{FF2B5EF4-FFF2-40B4-BE49-F238E27FC236}">
                  <a16:creationId xmlns:a16="http://schemas.microsoft.com/office/drawing/2014/main" id="{02AAEF5B-0FE6-B728-27A4-5591221CE59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385750" y="3203555"/>
              <a:ext cx="1790241" cy="1747387"/>
            </a:xfrm>
            <a:prstGeom prst="line">
              <a:avLst/>
            </a:prstGeom>
            <a:ln w="19050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직선 연결선 30">
              <a:extLst>
                <a:ext uri="{FF2B5EF4-FFF2-40B4-BE49-F238E27FC236}">
                  <a16:creationId xmlns:a16="http://schemas.microsoft.com/office/drawing/2014/main" id="{E4A6E5F2-3606-7874-EC38-5291EA9E49F8}"/>
                </a:ext>
              </a:extLst>
            </p:cNvPr>
            <p:cNvCxnSpPr>
              <a:cxnSpLocks/>
              <a:stCxn id="61" idx="3"/>
            </p:cNvCxnSpPr>
            <p:nvPr/>
          </p:nvCxnSpPr>
          <p:spPr>
            <a:xfrm>
              <a:off x="3504973" y="2140677"/>
              <a:ext cx="2181334" cy="342553"/>
            </a:xfrm>
            <a:prstGeom prst="line">
              <a:avLst/>
            </a:prstGeom>
            <a:ln w="19050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60" name="그림 31">
              <a:extLst>
                <a:ext uri="{FF2B5EF4-FFF2-40B4-BE49-F238E27FC236}">
                  <a16:creationId xmlns:a16="http://schemas.microsoft.com/office/drawing/2014/main" id="{EA59A7A0-61C2-A7B5-08AE-27667966C0A8}"/>
                </a:ext>
              </a:extLst>
            </p:cNvPr>
            <p:cNvPicPr>
              <a:picLocks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79135" y="1441138"/>
              <a:ext cx="1449609" cy="1144210"/>
            </a:xfrm>
            <a:prstGeom prst="rect">
              <a:avLst/>
            </a:prstGeom>
          </p:spPr>
        </p:pic>
        <p:sp>
          <p:nvSpPr>
            <p:cNvPr id="61" name="사각형: 둥근 모서리 32">
              <a:extLst>
                <a:ext uri="{FF2B5EF4-FFF2-40B4-BE49-F238E27FC236}">
                  <a16:creationId xmlns:a16="http://schemas.microsoft.com/office/drawing/2014/main" id="{E983D645-AD39-7C61-F1B4-66BB7598E4DF}"/>
                </a:ext>
              </a:extLst>
            </p:cNvPr>
            <p:cNvSpPr/>
            <p:nvPr/>
          </p:nvSpPr>
          <p:spPr>
            <a:xfrm>
              <a:off x="496587" y="1367480"/>
              <a:ext cx="3008386" cy="1546393"/>
            </a:xfrm>
            <a:prstGeom prst="roundRect">
              <a:avLst/>
            </a:prstGeom>
            <a:noFill/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/>
            </a:p>
          </p:txBody>
        </p:sp>
        <p:pic>
          <p:nvPicPr>
            <p:cNvPr id="62" name="그림 33">
              <a:extLst>
                <a:ext uri="{FF2B5EF4-FFF2-40B4-BE49-F238E27FC236}">
                  <a16:creationId xmlns:a16="http://schemas.microsoft.com/office/drawing/2014/main" id="{814277A2-CABB-F94D-A8D8-38B78959E043}"/>
                </a:ext>
              </a:extLst>
            </p:cNvPr>
            <p:cNvPicPr>
              <a:picLocks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2020" y="5273886"/>
              <a:ext cx="902226" cy="867573"/>
            </a:xfrm>
            <a:prstGeom prst="rect">
              <a:avLst/>
            </a:prstGeom>
          </p:spPr>
        </p:pic>
        <p:sp>
          <p:nvSpPr>
            <p:cNvPr id="63" name="사각형: 둥근 모서리 34">
              <a:extLst>
                <a:ext uri="{FF2B5EF4-FFF2-40B4-BE49-F238E27FC236}">
                  <a16:creationId xmlns:a16="http://schemas.microsoft.com/office/drawing/2014/main" id="{03E430B9-4643-8FF2-D48B-FB28119D1656}"/>
                </a:ext>
              </a:extLst>
            </p:cNvPr>
            <p:cNvSpPr/>
            <p:nvPr/>
          </p:nvSpPr>
          <p:spPr>
            <a:xfrm>
              <a:off x="477794" y="4876718"/>
              <a:ext cx="2982097" cy="1364369"/>
            </a:xfrm>
            <a:prstGeom prst="roundRect">
              <a:avLst/>
            </a:prstGeom>
            <a:noFill/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/>
            </a:p>
          </p:txBody>
        </p:sp>
        <p:sp>
          <p:nvSpPr>
            <p:cNvPr id="64" name="TextBox 56">
              <a:extLst>
                <a:ext uri="{FF2B5EF4-FFF2-40B4-BE49-F238E27FC236}">
                  <a16:creationId xmlns:a16="http://schemas.microsoft.com/office/drawing/2014/main" id="{C97D7236-BB08-BB3C-5DDF-9AD097B98E31}"/>
                </a:ext>
              </a:extLst>
            </p:cNvPr>
            <p:cNvSpPr txBox="1"/>
            <p:nvPr/>
          </p:nvSpPr>
          <p:spPr>
            <a:xfrm>
              <a:off x="4186862" y="4931500"/>
              <a:ext cx="2822203" cy="261610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ko-KR" sz="1100" b="1" dirty="0"/>
                <a:t>Work measuring (Ring gage</a:t>
              </a:r>
              <a:r>
                <a:rPr lang="en-US" altLang="ko-KR" sz="1100" dirty="0"/>
                <a:t>) - </a:t>
              </a:r>
              <a:r>
                <a:rPr lang="en-US" altLang="ko-KR" sz="1100" b="1" dirty="0">
                  <a:solidFill>
                    <a:srgbClr val="FF0000"/>
                  </a:solidFill>
                </a:rPr>
                <a:t>OPTION</a:t>
              </a:r>
              <a:r>
                <a:rPr lang="en-US" altLang="ko-KR" sz="1100" b="1" dirty="0"/>
                <a:t> </a:t>
              </a:r>
              <a:r>
                <a:rPr lang="ko-KR" altLang="en-US" sz="1100" b="1" dirty="0"/>
                <a:t> </a:t>
              </a:r>
            </a:p>
          </p:txBody>
        </p:sp>
        <p:sp>
          <p:nvSpPr>
            <p:cNvPr id="65" name="사각형: 둥근 모서리 36">
              <a:extLst>
                <a:ext uri="{FF2B5EF4-FFF2-40B4-BE49-F238E27FC236}">
                  <a16:creationId xmlns:a16="http://schemas.microsoft.com/office/drawing/2014/main" id="{FF6BBA92-FC44-A9B4-74A2-1F777911A048}"/>
                </a:ext>
              </a:extLst>
            </p:cNvPr>
            <p:cNvSpPr/>
            <p:nvPr/>
          </p:nvSpPr>
          <p:spPr>
            <a:xfrm>
              <a:off x="4112721" y="4866203"/>
              <a:ext cx="2951769" cy="1375352"/>
            </a:xfrm>
            <a:prstGeom prst="roundRect">
              <a:avLst/>
            </a:prstGeom>
            <a:noFill/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/>
            </a:p>
          </p:txBody>
        </p:sp>
        <p:pic>
          <p:nvPicPr>
            <p:cNvPr id="67" name="그림 37">
              <a:extLst>
                <a:ext uri="{FF2B5EF4-FFF2-40B4-BE49-F238E27FC236}">
                  <a16:creationId xmlns:a16="http://schemas.microsoft.com/office/drawing/2014/main" id="{DABD1387-E11D-D2C6-C78A-DD020E3EB86F}"/>
                </a:ext>
              </a:extLst>
            </p:cNvPr>
            <p:cNvPicPr>
              <a:picLocks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52902" y="5287856"/>
              <a:ext cx="964021" cy="863043"/>
            </a:xfrm>
            <a:prstGeom prst="rect">
              <a:avLst/>
            </a:prstGeom>
          </p:spPr>
        </p:pic>
        <p:pic>
          <p:nvPicPr>
            <p:cNvPr id="68" name="그림 42">
              <a:extLst>
                <a:ext uri="{FF2B5EF4-FFF2-40B4-BE49-F238E27FC236}">
                  <a16:creationId xmlns:a16="http://schemas.microsoft.com/office/drawing/2014/main" id="{363BCC22-7565-A042-F45D-B5846FC581F8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9448798" y="3063013"/>
              <a:ext cx="1476029" cy="1157685"/>
            </a:xfrm>
            <a:prstGeom prst="rect">
              <a:avLst/>
            </a:prstGeom>
          </p:spPr>
        </p:pic>
        <p:sp>
          <p:nvSpPr>
            <p:cNvPr id="69" name="TextBox 24">
              <a:extLst>
                <a:ext uri="{FF2B5EF4-FFF2-40B4-BE49-F238E27FC236}">
                  <a16:creationId xmlns:a16="http://schemas.microsoft.com/office/drawing/2014/main" id="{4F79CA33-7DAB-3664-85CE-55E3FD7C867B}"/>
                </a:ext>
              </a:extLst>
            </p:cNvPr>
            <p:cNvSpPr txBox="1"/>
            <p:nvPr/>
          </p:nvSpPr>
          <p:spPr>
            <a:xfrm>
              <a:off x="9211917" y="2792404"/>
              <a:ext cx="1875183" cy="430887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100" b="1" dirty="0">
                  <a:solidFill>
                    <a:schemeClr val="bg1"/>
                  </a:solidFill>
                </a:rPr>
                <a:t>Fixture </a:t>
              </a:r>
              <a:r>
                <a:rPr lang="en-US" altLang="ko-KR" sz="1100" b="1" kern="100" dirty="0">
                  <a:solidFill>
                    <a:schemeClr val="bg1"/>
                  </a:solidFill>
                  <a:latin typeface="맑은 고딕" panose="020B0503020000020004" pitchFamily="50" charset="-127"/>
                </a:rPr>
                <a:t>ø450</a:t>
              </a:r>
            </a:p>
            <a:p>
              <a:r>
                <a:rPr lang="en-US" altLang="ko-KR" sz="1100" b="1" kern="100" dirty="0">
                  <a:solidFill>
                    <a:schemeClr val="bg1"/>
                  </a:solidFill>
                  <a:latin typeface="맑은 고딕" panose="020B0503020000020004" pitchFamily="50" charset="-127"/>
                </a:rPr>
                <a:t>Air clamp type - </a:t>
              </a:r>
              <a:r>
                <a:rPr lang="en-US" altLang="ko-KR" sz="1100" b="1" kern="100" dirty="0">
                  <a:solidFill>
                    <a:srgbClr val="FF0000"/>
                  </a:solidFill>
                  <a:latin typeface="맑은 고딕" panose="020B0503020000020004" pitchFamily="50" charset="-127"/>
                </a:rPr>
                <a:t>OPTION</a:t>
              </a:r>
              <a:r>
                <a:rPr lang="en-US" altLang="ko-KR" sz="1100" b="1" dirty="0">
                  <a:solidFill>
                    <a:schemeClr val="bg1"/>
                  </a:solidFill>
                </a:rPr>
                <a:t> </a:t>
              </a:r>
              <a:r>
                <a:rPr lang="ko-KR" altLang="en-US" sz="1100" b="1" dirty="0">
                  <a:solidFill>
                    <a:schemeClr val="bg1"/>
                  </a:solidFill>
                </a:rPr>
                <a:t> </a:t>
              </a:r>
            </a:p>
          </p:txBody>
        </p:sp>
        <p:sp>
          <p:nvSpPr>
            <p:cNvPr id="70" name="사각형: 둥근 모서리 44">
              <a:extLst>
                <a:ext uri="{FF2B5EF4-FFF2-40B4-BE49-F238E27FC236}">
                  <a16:creationId xmlns:a16="http://schemas.microsoft.com/office/drawing/2014/main" id="{890B3791-0ABD-01ED-DFBD-C32E8C355FBD}"/>
                </a:ext>
              </a:extLst>
            </p:cNvPr>
            <p:cNvSpPr/>
            <p:nvPr/>
          </p:nvSpPr>
          <p:spPr>
            <a:xfrm>
              <a:off x="7656374" y="2751439"/>
              <a:ext cx="3430726" cy="1540475"/>
            </a:xfrm>
            <a:prstGeom prst="roundRect">
              <a:avLst/>
            </a:prstGeom>
            <a:noFill/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/>
            </a:p>
          </p:txBody>
        </p:sp>
        <p:sp>
          <p:nvSpPr>
            <p:cNvPr id="75" name="사각형: 둥근 모서리 45">
              <a:extLst>
                <a:ext uri="{FF2B5EF4-FFF2-40B4-BE49-F238E27FC236}">
                  <a16:creationId xmlns:a16="http://schemas.microsoft.com/office/drawing/2014/main" id="{305AB571-FDED-90E4-2939-3900C50C4E75}"/>
                </a:ext>
              </a:extLst>
            </p:cNvPr>
            <p:cNvSpPr/>
            <p:nvPr/>
          </p:nvSpPr>
          <p:spPr>
            <a:xfrm>
              <a:off x="7626192" y="1053310"/>
              <a:ext cx="3460908" cy="1632226"/>
            </a:xfrm>
            <a:prstGeom prst="roundRect">
              <a:avLst/>
            </a:prstGeom>
            <a:noFill/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/>
            </a:p>
          </p:txBody>
        </p:sp>
        <p:cxnSp>
          <p:nvCxnSpPr>
            <p:cNvPr id="76" name="직선 연결선 46">
              <a:extLst>
                <a:ext uri="{FF2B5EF4-FFF2-40B4-BE49-F238E27FC236}">
                  <a16:creationId xmlns:a16="http://schemas.microsoft.com/office/drawing/2014/main" id="{BCD1D73C-A332-7164-C807-111ABD98FE62}"/>
                </a:ext>
              </a:extLst>
            </p:cNvPr>
            <p:cNvCxnSpPr>
              <a:cxnSpLocks/>
              <a:endCxn id="80" idx="3"/>
            </p:cNvCxnSpPr>
            <p:nvPr/>
          </p:nvCxnSpPr>
          <p:spPr>
            <a:xfrm flipH="1">
              <a:off x="3501082" y="3547351"/>
              <a:ext cx="842201" cy="360011"/>
            </a:xfrm>
            <a:prstGeom prst="line">
              <a:avLst/>
            </a:prstGeom>
            <a:ln w="19050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8" name="그림 47">
              <a:extLst>
                <a:ext uri="{FF2B5EF4-FFF2-40B4-BE49-F238E27FC236}">
                  <a16:creationId xmlns:a16="http://schemas.microsoft.com/office/drawing/2014/main" id="{D36F90B2-D918-F0D2-453B-6D984A63603D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785171" y="3583459"/>
              <a:ext cx="1654835" cy="1051869"/>
            </a:xfrm>
            <a:prstGeom prst="rect">
              <a:avLst/>
            </a:prstGeom>
          </p:spPr>
        </p:pic>
        <p:pic>
          <p:nvPicPr>
            <p:cNvPr id="79" name="그림 48">
              <a:extLst>
                <a:ext uri="{FF2B5EF4-FFF2-40B4-BE49-F238E27FC236}">
                  <a16:creationId xmlns:a16="http://schemas.microsoft.com/office/drawing/2014/main" id="{31C50DF7-CA1A-B6C8-39EB-FB293541EFA6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45958" y="3303373"/>
              <a:ext cx="1519793" cy="1487197"/>
            </a:xfrm>
            <a:prstGeom prst="rect">
              <a:avLst/>
            </a:prstGeom>
          </p:spPr>
        </p:pic>
        <p:sp>
          <p:nvSpPr>
            <p:cNvPr id="80" name="사각형: 둥근 모서리 49">
              <a:extLst>
                <a:ext uri="{FF2B5EF4-FFF2-40B4-BE49-F238E27FC236}">
                  <a16:creationId xmlns:a16="http://schemas.microsoft.com/office/drawing/2014/main" id="{FC3C093D-13AF-2733-C55C-91276B9EA023}"/>
                </a:ext>
              </a:extLst>
            </p:cNvPr>
            <p:cNvSpPr/>
            <p:nvPr/>
          </p:nvSpPr>
          <p:spPr>
            <a:xfrm>
              <a:off x="457206" y="3015049"/>
              <a:ext cx="3043876" cy="1784626"/>
            </a:xfrm>
            <a:prstGeom prst="roundRect">
              <a:avLst/>
            </a:prstGeom>
            <a:noFill/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/>
            </a:p>
          </p:txBody>
        </p:sp>
        <p:sp>
          <p:nvSpPr>
            <p:cNvPr id="81" name="TextBox 74">
              <a:extLst>
                <a:ext uri="{FF2B5EF4-FFF2-40B4-BE49-F238E27FC236}">
                  <a16:creationId xmlns:a16="http://schemas.microsoft.com/office/drawing/2014/main" id="{49DD97D0-0105-3787-BCCB-01F0E57485BB}"/>
                </a:ext>
              </a:extLst>
            </p:cNvPr>
            <p:cNvSpPr txBox="1"/>
            <p:nvPr/>
          </p:nvSpPr>
          <p:spPr>
            <a:xfrm>
              <a:off x="733167" y="3077122"/>
              <a:ext cx="2430163" cy="430887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ko-KR" sz="1100" b="1" dirty="0"/>
                <a:t>Coolant tank (oil</a:t>
              </a:r>
              <a:r>
                <a:rPr lang="ko-KR" altLang="en-US" sz="1100" b="1" dirty="0"/>
                <a:t> </a:t>
              </a:r>
              <a:r>
                <a:rPr lang="en-US" altLang="ko-KR" sz="1100" b="1" dirty="0"/>
                <a:t>cooling &amp; filtering) - </a:t>
              </a:r>
              <a:r>
                <a:rPr lang="en-US" altLang="ko-KR" sz="1100" b="1" dirty="0">
                  <a:solidFill>
                    <a:srgbClr val="FF0000"/>
                  </a:solidFill>
                </a:rPr>
                <a:t>OPTION</a:t>
              </a:r>
              <a:endParaRPr lang="ko-KR" altLang="en-US" sz="1100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83" name="타원 65">
            <a:extLst>
              <a:ext uri="{FF2B5EF4-FFF2-40B4-BE49-F238E27FC236}">
                <a16:creationId xmlns:a16="http://schemas.microsoft.com/office/drawing/2014/main" id="{4EACB105-BBA0-1777-9C0C-173DAE637896}"/>
              </a:ext>
            </a:extLst>
          </p:cNvPr>
          <p:cNvSpPr/>
          <p:nvPr/>
        </p:nvSpPr>
        <p:spPr>
          <a:xfrm>
            <a:off x="6584137" y="2619235"/>
            <a:ext cx="69107" cy="49542"/>
          </a:xfrm>
          <a:prstGeom prst="ellipse">
            <a:avLst/>
          </a:prstGeom>
          <a:solidFill>
            <a:srgbClr val="FFFF00"/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000"/>
          </a:p>
        </p:txBody>
      </p:sp>
      <p:pic>
        <p:nvPicPr>
          <p:cNvPr id="84" name="그림 70">
            <a:extLst>
              <a:ext uri="{FF2B5EF4-FFF2-40B4-BE49-F238E27FC236}">
                <a16:creationId xmlns:a16="http://schemas.microsoft.com/office/drawing/2014/main" id="{483CF89F-70FD-99E7-C6B6-E3B166F681FF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545294" y="4839480"/>
            <a:ext cx="2001412" cy="1276010"/>
          </a:xfrm>
          <a:prstGeom prst="rect">
            <a:avLst/>
          </a:prstGeom>
        </p:spPr>
      </p:pic>
      <p:sp>
        <p:nvSpPr>
          <p:cNvPr id="85" name="사각형: 둥근 모서리 71">
            <a:extLst>
              <a:ext uri="{FF2B5EF4-FFF2-40B4-BE49-F238E27FC236}">
                <a16:creationId xmlns:a16="http://schemas.microsoft.com/office/drawing/2014/main" id="{4C094253-B5B6-E562-E582-1ABC84237917}"/>
              </a:ext>
            </a:extLst>
          </p:cNvPr>
          <p:cNvSpPr/>
          <p:nvPr/>
        </p:nvSpPr>
        <p:spPr>
          <a:xfrm>
            <a:off x="8237815" y="4519135"/>
            <a:ext cx="2470484" cy="1631248"/>
          </a:xfrm>
          <a:prstGeom prst="roundRect">
            <a:avLst/>
          </a:prstGeom>
          <a:noFill/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86" name="TextBox 56">
            <a:extLst>
              <a:ext uri="{FF2B5EF4-FFF2-40B4-BE49-F238E27FC236}">
                <a16:creationId xmlns:a16="http://schemas.microsoft.com/office/drawing/2014/main" id="{14437962-1C82-8EE1-BCF4-C6DD72015F4D}"/>
              </a:ext>
            </a:extLst>
          </p:cNvPr>
          <p:cNvSpPr txBox="1"/>
          <p:nvPr/>
        </p:nvSpPr>
        <p:spPr>
          <a:xfrm>
            <a:off x="8282188" y="4565226"/>
            <a:ext cx="2358383" cy="2616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100" b="1" dirty="0"/>
              <a:t>Work Rotation (180˚) - </a:t>
            </a:r>
            <a:r>
              <a:rPr lang="en-US" altLang="ko-KR" sz="1100" b="1" dirty="0">
                <a:solidFill>
                  <a:srgbClr val="FF0000"/>
                </a:solidFill>
              </a:rPr>
              <a:t>OPTION</a:t>
            </a:r>
            <a:endParaRPr lang="ko-KR" altLang="en-US" sz="1100" b="1" dirty="0">
              <a:solidFill>
                <a:srgbClr val="FF0000"/>
              </a:solidFill>
            </a:endParaRPr>
          </a:p>
        </p:txBody>
      </p:sp>
      <p:cxnSp>
        <p:nvCxnSpPr>
          <p:cNvPr id="87" name="직선 연결선 73">
            <a:extLst>
              <a:ext uri="{FF2B5EF4-FFF2-40B4-BE49-F238E27FC236}">
                <a16:creationId xmlns:a16="http://schemas.microsoft.com/office/drawing/2014/main" id="{27982992-EBE9-D9FE-3628-3EA57F58350F}"/>
              </a:ext>
            </a:extLst>
          </p:cNvPr>
          <p:cNvCxnSpPr>
            <a:cxnSpLocks/>
          </p:cNvCxnSpPr>
          <p:nvPr/>
        </p:nvCxnSpPr>
        <p:spPr>
          <a:xfrm flipH="1" flipV="1">
            <a:off x="6312935" y="2958288"/>
            <a:ext cx="1950335" cy="1699002"/>
          </a:xfrm>
          <a:prstGeom prst="line">
            <a:avLst/>
          </a:prstGeom>
          <a:ln w="19050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타원 76">
            <a:extLst>
              <a:ext uri="{FF2B5EF4-FFF2-40B4-BE49-F238E27FC236}">
                <a16:creationId xmlns:a16="http://schemas.microsoft.com/office/drawing/2014/main" id="{58ECB905-CB77-4214-0079-12AD88D09B6A}"/>
              </a:ext>
            </a:extLst>
          </p:cNvPr>
          <p:cNvSpPr/>
          <p:nvPr/>
        </p:nvSpPr>
        <p:spPr>
          <a:xfrm>
            <a:off x="6263655" y="2916558"/>
            <a:ext cx="45719" cy="45719"/>
          </a:xfrm>
          <a:prstGeom prst="ellipse">
            <a:avLst/>
          </a:prstGeom>
          <a:solidFill>
            <a:srgbClr val="FFFF00"/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000"/>
          </a:p>
        </p:txBody>
      </p:sp>
    </p:spTree>
    <p:extLst>
      <p:ext uri="{BB962C8B-B14F-4D97-AF65-F5344CB8AC3E}">
        <p14:creationId xmlns:p14="http://schemas.microsoft.com/office/powerpoint/2010/main" val="42682471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그림 31">
            <a:extLst>
              <a:ext uri="{FF2B5EF4-FFF2-40B4-BE49-F238E27FC236}">
                <a16:creationId xmlns:a16="http://schemas.microsoft.com/office/drawing/2014/main" id="{34BA4681-A5AD-1F6D-C284-17CC081EF7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148" y="1711208"/>
            <a:ext cx="11298227" cy="3515216"/>
          </a:xfrm>
          <a:prstGeom prst="rect">
            <a:avLst/>
          </a:prstGeom>
        </p:spPr>
      </p:pic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0A19669-74C0-0DC9-AE2E-BE8F17708B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6A7D0-597A-45F8-97A5-D0B75EDEA055}" type="datetime1">
              <a:rPr lang="ko-KR" altLang="en-US" smtClean="0"/>
              <a:pPr/>
              <a:t>2025-04-30</a:t>
            </a:fld>
            <a:endParaRPr lang="en-AU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470E1CC-2432-AE4A-2D47-A09ADDEC70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CB94E-408F-4764-A3A3-673EA6E8B490}" type="slidenum">
              <a:rPr lang="en-AU" smtClean="0"/>
              <a:pPr/>
              <a:t>4</a:t>
            </a:fld>
            <a:endParaRPr lang="en-AU"/>
          </a:p>
        </p:txBody>
      </p:sp>
      <p:grpSp>
        <p:nvGrpSpPr>
          <p:cNvPr id="2" name="그룹 6">
            <a:extLst>
              <a:ext uri="{FF2B5EF4-FFF2-40B4-BE49-F238E27FC236}">
                <a16:creationId xmlns:a16="http://schemas.microsoft.com/office/drawing/2014/main" id="{EA2C3FE6-6FE3-3391-2F77-74EA6E9736E3}"/>
              </a:ext>
            </a:extLst>
          </p:cNvPr>
          <p:cNvGrpSpPr/>
          <p:nvPr/>
        </p:nvGrpSpPr>
        <p:grpSpPr>
          <a:xfrm>
            <a:off x="661536" y="1874248"/>
            <a:ext cx="7248497" cy="3927399"/>
            <a:chOff x="669925" y="1932971"/>
            <a:chExt cx="7248497" cy="3927399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9D536A05-620F-89F1-AEDA-3B12403A065B}"/>
                </a:ext>
              </a:extLst>
            </p:cNvPr>
            <p:cNvSpPr txBox="1"/>
            <p:nvPr/>
          </p:nvSpPr>
          <p:spPr>
            <a:xfrm>
              <a:off x="1058207" y="1932971"/>
              <a:ext cx="1091052" cy="276999"/>
            </a:xfrm>
            <a:prstGeom prst="rect">
              <a:avLst/>
            </a:prstGeom>
            <a:solidFill>
              <a:srgbClr val="FFC00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/>
                <a:t>1,670(65.75)</a:t>
              </a:r>
              <a:endParaRPr lang="ko-KR" altLang="en-US" sz="1200" dirty="0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FCD2E4B-BF12-DC73-E51D-D070C02C9819}"/>
                </a:ext>
              </a:extLst>
            </p:cNvPr>
            <p:cNvSpPr txBox="1"/>
            <p:nvPr/>
          </p:nvSpPr>
          <p:spPr>
            <a:xfrm>
              <a:off x="3664910" y="4889425"/>
              <a:ext cx="988182" cy="276999"/>
            </a:xfrm>
            <a:prstGeom prst="rect">
              <a:avLst/>
            </a:prstGeom>
            <a:solidFill>
              <a:srgbClr val="FFC00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/>
                <a:t>1,670(65.75)</a:t>
              </a:r>
              <a:endParaRPr lang="ko-KR" altLang="en-US" sz="1200" dirty="0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2F487D6F-D6BB-5DE3-D37A-08EEF6D7980F}"/>
                </a:ext>
              </a:extLst>
            </p:cNvPr>
            <p:cNvSpPr txBox="1"/>
            <p:nvPr/>
          </p:nvSpPr>
          <p:spPr>
            <a:xfrm rot="16200000">
              <a:off x="2211597" y="3737217"/>
              <a:ext cx="973123" cy="276999"/>
            </a:xfrm>
            <a:prstGeom prst="rect">
              <a:avLst/>
            </a:prstGeom>
            <a:solidFill>
              <a:srgbClr val="FFC00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/>
                <a:t>2,188(86.14)</a:t>
              </a:r>
              <a:endParaRPr lang="ko-KR" altLang="en-US" sz="1200" dirty="0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E3E241F-E52C-68CC-D968-D3DECBD957E1}"/>
                </a:ext>
              </a:extLst>
            </p:cNvPr>
            <p:cNvSpPr txBox="1"/>
            <p:nvPr/>
          </p:nvSpPr>
          <p:spPr>
            <a:xfrm rot="16200000">
              <a:off x="4702225" y="3336227"/>
              <a:ext cx="1145620" cy="27699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/>
                <a:t>2,350(92.52)</a:t>
              </a:r>
              <a:endParaRPr lang="ko-KR" altLang="en-US" sz="1200" dirty="0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DF6E6B88-A2BA-6485-D8F1-8E7D580FFA20}"/>
                </a:ext>
              </a:extLst>
            </p:cNvPr>
            <p:cNvSpPr txBox="1"/>
            <p:nvPr/>
          </p:nvSpPr>
          <p:spPr>
            <a:xfrm>
              <a:off x="6390894" y="4834977"/>
              <a:ext cx="1098291" cy="276999"/>
            </a:xfrm>
            <a:prstGeom prst="rect">
              <a:avLst/>
            </a:prstGeom>
            <a:solidFill>
              <a:srgbClr val="FFC00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/>
                <a:t>2,188(86.14)</a:t>
              </a:r>
              <a:endParaRPr lang="ko-KR" altLang="en-US" sz="1200" dirty="0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4A425337-C5A1-FFFC-FFBF-8D6643EEF557}"/>
                </a:ext>
              </a:extLst>
            </p:cNvPr>
            <p:cNvSpPr txBox="1"/>
            <p:nvPr/>
          </p:nvSpPr>
          <p:spPr>
            <a:xfrm>
              <a:off x="669925" y="5551254"/>
              <a:ext cx="163224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Font typeface="Wingdings" panose="05000000000000000000" pitchFamily="2" charset="2"/>
                <a:buChar char="Ø"/>
              </a:pPr>
              <a:r>
                <a:rPr lang="en-US" altLang="ko-KR" sz="1400" b="1" dirty="0"/>
                <a:t>Top view</a:t>
              </a:r>
              <a:r>
                <a:rPr lang="ko-KR" altLang="en-US" sz="1400" b="1" dirty="0"/>
                <a:t> 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94CF1825-8589-EB2D-33D5-CDE045F2AABC}"/>
                </a:ext>
              </a:extLst>
            </p:cNvPr>
            <p:cNvSpPr txBox="1"/>
            <p:nvPr/>
          </p:nvSpPr>
          <p:spPr>
            <a:xfrm>
              <a:off x="6286180" y="5552593"/>
              <a:ext cx="163224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Font typeface="Wingdings" panose="05000000000000000000" pitchFamily="2" charset="2"/>
                <a:buChar char="Ø"/>
              </a:pPr>
              <a:r>
                <a:rPr lang="en-US" altLang="ko-KR" sz="1400" b="1" dirty="0"/>
                <a:t>Side view</a:t>
              </a:r>
              <a:r>
                <a:rPr lang="ko-KR" altLang="en-US" sz="1400" b="1" dirty="0"/>
                <a:t> 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E353DCD2-7169-14BB-DF26-EE04B9451161}"/>
                </a:ext>
              </a:extLst>
            </p:cNvPr>
            <p:cNvSpPr txBox="1"/>
            <p:nvPr/>
          </p:nvSpPr>
          <p:spPr>
            <a:xfrm>
              <a:off x="3231463" y="5546765"/>
              <a:ext cx="163224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Font typeface="Wingdings" panose="05000000000000000000" pitchFamily="2" charset="2"/>
                <a:buChar char="Ø"/>
              </a:pPr>
              <a:r>
                <a:rPr lang="en-US" altLang="ko-KR" sz="1400" b="1" dirty="0"/>
                <a:t>Front view</a:t>
              </a:r>
              <a:r>
                <a:rPr lang="ko-KR" altLang="en-US" sz="1400" b="1" dirty="0"/>
                <a:t> </a:t>
              </a:r>
            </a:p>
          </p:txBody>
        </p:sp>
      </p:grpSp>
      <p:sp>
        <p:nvSpPr>
          <p:cNvPr id="18" name="제목 1">
            <a:extLst>
              <a:ext uri="{FF2B5EF4-FFF2-40B4-BE49-F238E27FC236}">
                <a16:creationId xmlns:a16="http://schemas.microsoft.com/office/drawing/2014/main" id="{491E8D44-7895-05AD-069D-B779C67B8A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0621653" cy="701684"/>
          </a:xfrm>
        </p:spPr>
        <p:txBody>
          <a:bodyPr>
            <a:normAutofit/>
          </a:bodyPr>
          <a:lstStyle/>
          <a:p>
            <a:r>
              <a:rPr lang="en-US" altLang="ko-KR" sz="2800" dirty="0">
                <a:solidFill>
                  <a:schemeClr val="bg1">
                    <a:lumMod val="95000"/>
                  </a:schemeClr>
                </a:solidFill>
              </a:rPr>
              <a:t>Lay-out</a:t>
            </a:r>
            <a:endParaRPr lang="ko-KR" altLang="en-US" sz="28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6E04D90-7C93-E9E2-1E36-7C80F71D7D50}"/>
              </a:ext>
            </a:extLst>
          </p:cNvPr>
          <p:cNvSpPr txBox="1"/>
          <p:nvPr/>
        </p:nvSpPr>
        <p:spPr>
          <a:xfrm>
            <a:off x="10452935" y="1062180"/>
            <a:ext cx="1234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(     ) : inch</a:t>
            </a:r>
            <a:endParaRPr lang="ko-KR" altLang="en-US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044E09F-CFE5-7E21-4844-743C1C44A828}"/>
              </a:ext>
            </a:extLst>
          </p:cNvPr>
          <p:cNvSpPr txBox="1"/>
          <p:nvPr/>
        </p:nvSpPr>
        <p:spPr>
          <a:xfrm rot="16200000">
            <a:off x="8187416" y="4178881"/>
            <a:ext cx="973125" cy="276999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/>
              <a:t>815(32.08)</a:t>
            </a:r>
            <a:endParaRPr lang="ko-KR" altLang="en-US" sz="1200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BC236B0-1F8B-521A-BD1F-51C9DAF5ECF4}"/>
              </a:ext>
            </a:extLst>
          </p:cNvPr>
          <p:cNvSpPr txBox="1"/>
          <p:nvPr/>
        </p:nvSpPr>
        <p:spPr>
          <a:xfrm>
            <a:off x="9029155" y="3251442"/>
            <a:ext cx="744019" cy="276999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/>
              <a:t>480(18.9)</a:t>
            </a:r>
            <a:endParaRPr lang="ko-KR" altLang="en-US" sz="1200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82409D4-DBA0-28A6-C3D0-E6616FC5BE0E}"/>
              </a:ext>
            </a:extLst>
          </p:cNvPr>
          <p:cNvSpPr txBox="1"/>
          <p:nvPr/>
        </p:nvSpPr>
        <p:spPr>
          <a:xfrm>
            <a:off x="8001001" y="5283776"/>
            <a:ext cx="432242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altLang="ko-KR" sz="1400" b="1" dirty="0"/>
              <a:t>Height of table top surface : 815 (32.08)</a:t>
            </a:r>
          </a:p>
          <a:p>
            <a:r>
              <a:rPr lang="en-US" altLang="ko-KR" sz="1400" b="1" dirty="0"/>
              <a:t>     - Height of jig top surface: 815 (32.08)</a:t>
            </a:r>
            <a:r>
              <a:rPr lang="en-US" altLang="ko-KR" sz="1200" b="1" dirty="0"/>
              <a:t>(Adjustable)</a:t>
            </a:r>
          </a:p>
          <a:p>
            <a:r>
              <a:rPr lang="en-US" altLang="ko-KR" sz="1400" b="1" dirty="0"/>
              <a:t> </a:t>
            </a:r>
            <a:r>
              <a:rPr lang="ko-KR" altLang="en-US" sz="1400" b="1" dirty="0"/>
              <a:t> 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A4EE68EE-D46E-117E-40D2-07F3C2168EE6}"/>
              </a:ext>
            </a:extLst>
          </p:cNvPr>
          <p:cNvSpPr txBox="1"/>
          <p:nvPr/>
        </p:nvSpPr>
        <p:spPr>
          <a:xfrm>
            <a:off x="8007807" y="5719101"/>
            <a:ext cx="32004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altLang="ko-KR" sz="1400" b="1" dirty="0"/>
              <a:t>Distance from table : 480 (18.9) </a:t>
            </a:r>
            <a:r>
              <a:rPr lang="ko-KR" altLang="en-US" sz="1400" b="1" dirty="0"/>
              <a:t> </a:t>
            </a:r>
          </a:p>
        </p:txBody>
      </p:sp>
      <p:cxnSp>
        <p:nvCxnSpPr>
          <p:cNvPr id="38" name="직선 화살표 연결선 37">
            <a:extLst>
              <a:ext uri="{FF2B5EF4-FFF2-40B4-BE49-F238E27FC236}">
                <a16:creationId xmlns:a16="http://schemas.microsoft.com/office/drawing/2014/main" id="{5B631DCB-3788-9549-12B9-93F8F412D4D4}"/>
              </a:ext>
            </a:extLst>
          </p:cNvPr>
          <p:cNvCxnSpPr>
            <a:cxnSpLocks/>
          </p:cNvCxnSpPr>
          <p:nvPr/>
        </p:nvCxnSpPr>
        <p:spPr>
          <a:xfrm>
            <a:off x="3223074" y="2117774"/>
            <a:ext cx="1315370" cy="0"/>
          </a:xfrm>
          <a:prstGeom prst="straightConnector1">
            <a:avLst/>
          </a:prstGeom>
          <a:ln w="63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연결선 40">
            <a:extLst>
              <a:ext uri="{FF2B5EF4-FFF2-40B4-BE49-F238E27FC236}">
                <a16:creationId xmlns:a16="http://schemas.microsoft.com/office/drawing/2014/main" id="{69B61F20-5CAC-FCAC-583B-B534D55C0D3E}"/>
              </a:ext>
            </a:extLst>
          </p:cNvPr>
          <p:cNvCxnSpPr>
            <a:cxnSpLocks/>
          </p:cNvCxnSpPr>
          <p:nvPr/>
        </p:nvCxnSpPr>
        <p:spPr>
          <a:xfrm>
            <a:off x="3223074" y="2012747"/>
            <a:ext cx="0" cy="649588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8E820470-BC91-BCDB-5E1A-4CE3141BC948}"/>
              </a:ext>
            </a:extLst>
          </p:cNvPr>
          <p:cNvCxnSpPr>
            <a:cxnSpLocks/>
          </p:cNvCxnSpPr>
          <p:nvPr/>
        </p:nvCxnSpPr>
        <p:spPr>
          <a:xfrm>
            <a:off x="4538444" y="2012747"/>
            <a:ext cx="0" cy="649588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>
            <a:extLst>
              <a:ext uri="{FF2B5EF4-FFF2-40B4-BE49-F238E27FC236}">
                <a16:creationId xmlns:a16="http://schemas.microsoft.com/office/drawing/2014/main" id="{D096EE9A-93E2-12D7-406E-0DBBBF132540}"/>
              </a:ext>
            </a:extLst>
          </p:cNvPr>
          <p:cNvSpPr txBox="1"/>
          <p:nvPr/>
        </p:nvSpPr>
        <p:spPr>
          <a:xfrm>
            <a:off x="3287050" y="1816336"/>
            <a:ext cx="1091052" cy="276999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/>
              <a:t>1,100(43.3.75)</a:t>
            </a:r>
            <a:endParaRPr lang="ko-KR" altLang="en-US" sz="1200" dirty="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39DD47C0-107D-97F9-0F2A-6618BA963AA0}"/>
              </a:ext>
            </a:extLst>
          </p:cNvPr>
          <p:cNvSpPr txBox="1"/>
          <p:nvPr/>
        </p:nvSpPr>
        <p:spPr>
          <a:xfrm>
            <a:off x="3287050" y="1498518"/>
            <a:ext cx="16322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/>
              <a:t>DOOR</a:t>
            </a:r>
            <a:r>
              <a:rPr lang="ko-KR" altLang="en-US" sz="1400" b="1" dirty="0"/>
              <a:t> </a:t>
            </a:r>
            <a:r>
              <a:rPr lang="en-US" altLang="ko-KR" sz="1400" b="1" dirty="0"/>
              <a:t>OPEN</a:t>
            </a:r>
            <a:r>
              <a:rPr lang="ko-KR" altLang="en-US" sz="14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485358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81B1D0C-FBD9-D9DE-3BC9-62198EA830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2800" dirty="0">
                <a:solidFill>
                  <a:schemeClr val="bg1">
                    <a:lumMod val="95000"/>
                  </a:schemeClr>
                </a:solidFill>
              </a:rPr>
              <a:t>Production Line</a:t>
            </a:r>
            <a:endParaRPr lang="ko-KR" altLang="en-US" sz="28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BD9E7BD-9557-C024-BBD2-C4332D445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F381A-A397-4F25-84F4-317DE30932B0}" type="datetime1">
              <a:rPr lang="ko-KR" altLang="en-US" smtClean="0"/>
              <a:pPr/>
              <a:t>2025-04-30</a:t>
            </a:fld>
            <a:endParaRPr lang="en-AU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350B3D6-1AE7-B78C-4836-FEE78F4CB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CB94E-408F-4764-A3A3-673EA6E8B490}" type="slidenum">
              <a:rPr lang="en-AU" smtClean="0"/>
              <a:pPr/>
              <a:t>5</a:t>
            </a:fld>
            <a:endParaRPr lang="en-AU"/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3890E42A-0879-8C4B-DAFC-94C7A77955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928" y="987628"/>
            <a:ext cx="7143905" cy="4718611"/>
          </a:xfrm>
          <a:prstGeom prst="rect">
            <a:avLst/>
          </a:prstGeom>
        </p:spPr>
      </p:pic>
      <p:pic>
        <p:nvPicPr>
          <p:cNvPr id="8" name="그림 7" descr="fron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96129" y="997764"/>
            <a:ext cx="2613756" cy="2723902"/>
          </a:xfrm>
          <a:prstGeom prst="rect">
            <a:avLst/>
          </a:prstGeom>
        </p:spPr>
      </p:pic>
      <p:pic>
        <p:nvPicPr>
          <p:cNvPr id="10" name="그림 9" descr="in sid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31756" y="4050460"/>
            <a:ext cx="2207597" cy="2207597"/>
          </a:xfrm>
          <a:prstGeom prst="rect">
            <a:avLst/>
          </a:prstGeom>
        </p:spPr>
      </p:pic>
      <p:pic>
        <p:nvPicPr>
          <p:cNvPr id="12" name="그림 11" descr="side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91670" y="3729432"/>
            <a:ext cx="2613756" cy="2528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10923"/>
      </p:ext>
    </p:extLst>
  </p:cSld>
  <p:clrMapOvr>
    <a:masterClrMapping/>
  </p:clrMapOvr>
</p:sld>
</file>

<file path=ppt/theme/theme1.xml><?xml version="1.0" encoding="utf-8"?>
<a:theme xmlns:a="http://schemas.openxmlformats.org/drawingml/2006/main" name="SMART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MART" id="{650DCC77-69D2-4BE5-8AF4-0549C7EE498B}" vid="{66C7CAF5-B7BD-40DE-BD31-FEE78C07E53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SMART_NL2500-400-450-500_Spec</Template>
  <TotalTime>9094</TotalTime>
  <Words>374</Words>
  <Application>Microsoft Office PowerPoint</Application>
  <PresentationFormat>Widescreen</PresentationFormat>
  <Paragraphs>111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맑은 고딕</vt:lpstr>
      <vt:lpstr>Arial</vt:lpstr>
      <vt:lpstr>Calibri</vt:lpstr>
      <vt:lpstr>Rajdhani</vt:lpstr>
      <vt:lpstr>Verdana</vt:lpstr>
      <vt:lpstr>Wingdings</vt:lpstr>
      <vt:lpstr>SMART</vt:lpstr>
      <vt:lpstr>SMD 550 High Speed Drilling</vt:lpstr>
      <vt:lpstr>PowerPoint Presentation</vt:lpstr>
      <vt:lpstr>Specifications and features of each part of the machine</vt:lpstr>
      <vt:lpstr>Lay-out</vt:lpstr>
      <vt:lpstr>Production Line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NL Series</dc:title>
  <dc:creator>papatpong sirasudhi</dc:creator>
  <cp:lastModifiedBy>papatpong sirasudhi</cp:lastModifiedBy>
  <cp:revision>651</cp:revision>
  <cp:lastPrinted>2022-05-01T01:49:31Z</cp:lastPrinted>
  <dcterms:created xsi:type="dcterms:W3CDTF">2019-12-30T06:35:34Z</dcterms:created>
  <dcterms:modified xsi:type="dcterms:W3CDTF">2025-04-30T02:50:14Z</dcterms:modified>
</cp:coreProperties>
</file>