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3" r:id="rId1"/>
  </p:sldMasterIdLst>
  <p:notesMasterIdLst>
    <p:notesMasterId r:id="rId6"/>
  </p:notesMasterIdLst>
  <p:handoutMasterIdLst>
    <p:handoutMasterId r:id="rId7"/>
  </p:handoutMasterIdLst>
  <p:sldIdLst>
    <p:sldId id="366" r:id="rId2"/>
    <p:sldId id="377" r:id="rId3"/>
    <p:sldId id="407" r:id="rId4"/>
    <p:sldId id="408" r:id="rId5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2878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oi Yu Jun" initials="CY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66FF"/>
    <a:srgbClr val="DEEB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252C90-67AB-4160-81D0-5DC80FD1897A}" v="2" dt="2025-05-20T06:36:48.160"/>
  </p1510:revLst>
</p1510:revInfo>
</file>

<file path=ppt/tableStyles.xml><?xml version="1.0" encoding="utf-8"?>
<a:tblStyleLst xmlns:a="http://schemas.openxmlformats.org/drawingml/2006/main" def="{5C22544A-7EE6-4342-B048-85BDC9FD1C3A}"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TxStyle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TxStyle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DCAF9ED-07DC-4A11-8D7F-57B35C25682E}" styleName="보통 스타일 1 - 강조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623" autoAdjust="0"/>
    <p:restoredTop sz="95388" autoAdjust="0"/>
  </p:normalViewPr>
  <p:slideViewPr>
    <p:cSldViewPr snapToGrid="0">
      <p:cViewPr varScale="1">
        <p:scale>
          <a:sx n="106" d="100"/>
          <a:sy n="106" d="100"/>
        </p:scale>
        <p:origin x="192" y="108"/>
      </p:cViewPr>
      <p:guideLst>
        <p:guide orient="horz" pos="2158"/>
        <p:guide pos="2878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ngbeom won" userId="c3124f2b6a8d4eca" providerId="LiveId" clId="{B0252C90-67AB-4160-81D0-5DC80FD1897A}"/>
    <pc:docChg chg="undo custSel addSld modSld">
      <pc:chgData name="jongbeom won" userId="c3124f2b6a8d4eca" providerId="LiveId" clId="{B0252C90-67AB-4160-81D0-5DC80FD1897A}" dt="2025-05-20T07:10:21.730" v="601" actId="14734"/>
      <pc:docMkLst>
        <pc:docMk/>
      </pc:docMkLst>
      <pc:sldChg chg="addSp modSp mod">
        <pc:chgData name="jongbeom won" userId="c3124f2b6a8d4eca" providerId="LiveId" clId="{B0252C90-67AB-4160-81D0-5DC80FD1897A}" dt="2025-05-20T06:38:44.722" v="38" actId="6549"/>
        <pc:sldMkLst>
          <pc:docMk/>
          <pc:sldMk cId="1111918430" sldId="366"/>
        </pc:sldMkLst>
        <pc:spChg chg="mod">
          <ac:chgData name="jongbeom won" userId="c3124f2b6a8d4eca" providerId="LiveId" clId="{B0252C90-67AB-4160-81D0-5DC80FD1897A}" dt="2025-05-20T06:38:44.722" v="38" actId="6549"/>
          <ac:spMkLst>
            <pc:docMk/>
            <pc:sldMk cId="1111918430" sldId="366"/>
            <ac:spMk id="3" creationId="{00000000-0000-0000-0000-000000000000}"/>
          </ac:spMkLst>
        </pc:spChg>
        <pc:spChg chg="mod">
          <ac:chgData name="jongbeom won" userId="c3124f2b6a8d4eca" providerId="LiveId" clId="{B0252C90-67AB-4160-81D0-5DC80FD1897A}" dt="2025-05-20T06:38:25.767" v="31" actId="1036"/>
          <ac:spMkLst>
            <pc:docMk/>
            <pc:sldMk cId="1111918430" sldId="366"/>
            <ac:spMk id="5" creationId="{00000000-0000-0000-0000-000000000000}"/>
          </ac:spMkLst>
        </pc:spChg>
        <pc:spChg chg="mod">
          <ac:chgData name="jongbeom won" userId="c3124f2b6a8d4eca" providerId="LiveId" clId="{B0252C90-67AB-4160-81D0-5DC80FD1897A}" dt="2025-05-20T06:36:13.425" v="6" actId="164"/>
          <ac:spMkLst>
            <pc:docMk/>
            <pc:sldMk cId="1111918430" sldId="366"/>
            <ac:spMk id="7" creationId="{50BE15AA-0DB2-B7CA-04E0-B5BDE3763A12}"/>
          </ac:spMkLst>
        </pc:spChg>
        <pc:spChg chg="mod">
          <ac:chgData name="jongbeom won" userId="c3124f2b6a8d4eca" providerId="LiveId" clId="{B0252C90-67AB-4160-81D0-5DC80FD1897A}" dt="2025-05-20T06:38:25.767" v="31" actId="1036"/>
          <ac:spMkLst>
            <pc:docMk/>
            <pc:sldMk cId="1111918430" sldId="366"/>
            <ac:spMk id="8" creationId="{589A17FB-811A-C70F-625A-032F589A0A15}"/>
          </ac:spMkLst>
        </pc:spChg>
        <pc:spChg chg="mod">
          <ac:chgData name="jongbeom won" userId="c3124f2b6a8d4eca" providerId="LiveId" clId="{B0252C90-67AB-4160-81D0-5DC80FD1897A}" dt="2025-05-20T06:36:13.425" v="6" actId="164"/>
          <ac:spMkLst>
            <pc:docMk/>
            <pc:sldMk cId="1111918430" sldId="366"/>
            <ac:spMk id="12" creationId="{FDA3D2CB-59D0-FCB6-4217-D2058EBB1AF1}"/>
          </ac:spMkLst>
        </pc:spChg>
        <pc:spChg chg="mod">
          <ac:chgData name="jongbeom won" userId="c3124f2b6a8d4eca" providerId="LiveId" clId="{B0252C90-67AB-4160-81D0-5DC80FD1897A}" dt="2025-05-20T06:36:13.425" v="6" actId="164"/>
          <ac:spMkLst>
            <pc:docMk/>
            <pc:sldMk cId="1111918430" sldId="366"/>
            <ac:spMk id="17" creationId="{5920677F-261D-BAED-1297-A41C083EE62E}"/>
          </ac:spMkLst>
        </pc:spChg>
        <pc:spChg chg="mod">
          <ac:chgData name="jongbeom won" userId="c3124f2b6a8d4eca" providerId="LiveId" clId="{B0252C90-67AB-4160-81D0-5DC80FD1897A}" dt="2025-05-20T06:36:48.159" v="11" actId="164"/>
          <ac:spMkLst>
            <pc:docMk/>
            <pc:sldMk cId="1111918430" sldId="366"/>
            <ac:spMk id="19" creationId="{B7AE8BF3-7588-1BB8-0A56-41CEAEC3B693}"/>
          </ac:spMkLst>
        </pc:spChg>
        <pc:spChg chg="mod">
          <ac:chgData name="jongbeom won" userId="c3124f2b6a8d4eca" providerId="LiveId" clId="{B0252C90-67AB-4160-81D0-5DC80FD1897A}" dt="2025-05-20T06:36:48.159" v="11" actId="164"/>
          <ac:spMkLst>
            <pc:docMk/>
            <pc:sldMk cId="1111918430" sldId="366"/>
            <ac:spMk id="20" creationId="{2DDDD062-1247-7B6A-2910-4450DF01B800}"/>
          </ac:spMkLst>
        </pc:spChg>
        <pc:spChg chg="mod">
          <ac:chgData name="jongbeom won" userId="c3124f2b6a8d4eca" providerId="LiveId" clId="{B0252C90-67AB-4160-81D0-5DC80FD1897A}" dt="2025-05-20T06:36:48.159" v="11" actId="164"/>
          <ac:spMkLst>
            <pc:docMk/>
            <pc:sldMk cId="1111918430" sldId="366"/>
            <ac:spMk id="21" creationId="{63B5E7B6-0DA3-0BAF-FB85-0AC6A6CACAF7}"/>
          </ac:spMkLst>
        </pc:spChg>
        <pc:spChg chg="mod">
          <ac:chgData name="jongbeom won" userId="c3124f2b6a8d4eca" providerId="LiveId" clId="{B0252C90-67AB-4160-81D0-5DC80FD1897A}" dt="2025-05-20T06:36:48.159" v="11" actId="164"/>
          <ac:spMkLst>
            <pc:docMk/>
            <pc:sldMk cId="1111918430" sldId="366"/>
            <ac:spMk id="23" creationId="{9F2B810C-4179-FBA6-8117-1BFA7BAAB5CA}"/>
          </ac:spMkLst>
        </pc:spChg>
        <pc:spChg chg="mod">
          <ac:chgData name="jongbeom won" userId="c3124f2b6a8d4eca" providerId="LiveId" clId="{B0252C90-67AB-4160-81D0-5DC80FD1897A}" dt="2025-05-20T06:36:48.159" v="11" actId="164"/>
          <ac:spMkLst>
            <pc:docMk/>
            <pc:sldMk cId="1111918430" sldId="366"/>
            <ac:spMk id="24" creationId="{CA46306A-4F53-E40E-40BE-6FAB565FB542}"/>
          </ac:spMkLst>
        </pc:spChg>
        <pc:spChg chg="mod">
          <ac:chgData name="jongbeom won" userId="c3124f2b6a8d4eca" providerId="LiveId" clId="{B0252C90-67AB-4160-81D0-5DC80FD1897A}" dt="2025-05-20T06:36:13.425" v="6" actId="164"/>
          <ac:spMkLst>
            <pc:docMk/>
            <pc:sldMk cId="1111918430" sldId="366"/>
            <ac:spMk id="26" creationId="{D002F7FB-F4C9-D5A8-E616-F9477ADD25E5}"/>
          </ac:spMkLst>
        </pc:spChg>
        <pc:spChg chg="mod">
          <ac:chgData name="jongbeom won" userId="c3124f2b6a8d4eca" providerId="LiveId" clId="{B0252C90-67AB-4160-81D0-5DC80FD1897A}" dt="2025-05-20T06:36:48.159" v="11" actId="164"/>
          <ac:spMkLst>
            <pc:docMk/>
            <pc:sldMk cId="1111918430" sldId="366"/>
            <ac:spMk id="29" creationId="{17519B5B-6084-BE7F-7DA2-9789CA3D59A4}"/>
          </ac:spMkLst>
        </pc:spChg>
        <pc:spChg chg="mod">
          <ac:chgData name="jongbeom won" userId="c3124f2b6a8d4eca" providerId="LiveId" clId="{B0252C90-67AB-4160-81D0-5DC80FD1897A}" dt="2025-05-20T06:36:48.159" v="11" actId="164"/>
          <ac:spMkLst>
            <pc:docMk/>
            <pc:sldMk cId="1111918430" sldId="366"/>
            <ac:spMk id="30" creationId="{7E1D0440-F7AF-BCC3-13EC-4D919B9FC705}"/>
          </ac:spMkLst>
        </pc:spChg>
        <pc:spChg chg="mod">
          <ac:chgData name="jongbeom won" userId="c3124f2b6a8d4eca" providerId="LiveId" clId="{B0252C90-67AB-4160-81D0-5DC80FD1897A}" dt="2025-05-20T06:36:48.159" v="11" actId="164"/>
          <ac:spMkLst>
            <pc:docMk/>
            <pc:sldMk cId="1111918430" sldId="366"/>
            <ac:spMk id="31" creationId="{91C02362-354C-8EC4-B6C4-71808025E313}"/>
          </ac:spMkLst>
        </pc:spChg>
        <pc:spChg chg="mod">
          <ac:chgData name="jongbeom won" userId="c3124f2b6a8d4eca" providerId="LiveId" clId="{B0252C90-67AB-4160-81D0-5DC80FD1897A}" dt="2025-05-20T06:36:29.111" v="9" actId="1076"/>
          <ac:spMkLst>
            <pc:docMk/>
            <pc:sldMk cId="1111918430" sldId="366"/>
            <ac:spMk id="33" creationId="{6D33A527-F9F6-A555-A2A6-4CBFAE315125}"/>
          </ac:spMkLst>
        </pc:spChg>
        <pc:spChg chg="mod">
          <ac:chgData name="jongbeom won" userId="c3124f2b6a8d4eca" providerId="LiveId" clId="{B0252C90-67AB-4160-81D0-5DC80FD1897A}" dt="2025-05-20T06:36:13.425" v="6" actId="164"/>
          <ac:spMkLst>
            <pc:docMk/>
            <pc:sldMk cId="1111918430" sldId="366"/>
            <ac:spMk id="34" creationId="{D920146A-5344-2206-613A-4DB14DE49399}"/>
          </ac:spMkLst>
        </pc:spChg>
        <pc:spChg chg="mod">
          <ac:chgData name="jongbeom won" userId="c3124f2b6a8d4eca" providerId="LiveId" clId="{B0252C90-67AB-4160-81D0-5DC80FD1897A}" dt="2025-05-20T06:36:13.425" v="6" actId="164"/>
          <ac:spMkLst>
            <pc:docMk/>
            <pc:sldMk cId="1111918430" sldId="366"/>
            <ac:spMk id="35" creationId="{16A73A54-BCBE-C467-CB5D-93D3D7BCCAF6}"/>
          </ac:spMkLst>
        </pc:spChg>
        <pc:spChg chg="mod">
          <ac:chgData name="jongbeom won" userId="c3124f2b6a8d4eca" providerId="LiveId" clId="{B0252C90-67AB-4160-81D0-5DC80FD1897A}" dt="2025-05-20T06:38:25.767" v="31" actId="1036"/>
          <ac:spMkLst>
            <pc:docMk/>
            <pc:sldMk cId="1111918430" sldId="366"/>
            <ac:spMk id="36" creationId="{7AF873AD-01A7-792B-D419-701723A28565}"/>
          </ac:spMkLst>
        </pc:spChg>
        <pc:spChg chg="mod">
          <ac:chgData name="jongbeom won" userId="c3124f2b6a8d4eca" providerId="LiveId" clId="{B0252C90-67AB-4160-81D0-5DC80FD1897A}" dt="2025-05-20T06:36:13.425" v="6" actId="164"/>
          <ac:spMkLst>
            <pc:docMk/>
            <pc:sldMk cId="1111918430" sldId="366"/>
            <ac:spMk id="38" creationId="{2B5389CF-E511-27D3-8426-3064A2DAE583}"/>
          </ac:spMkLst>
        </pc:spChg>
        <pc:spChg chg="mod">
          <ac:chgData name="jongbeom won" userId="c3124f2b6a8d4eca" providerId="LiveId" clId="{B0252C90-67AB-4160-81D0-5DC80FD1897A}" dt="2025-05-20T06:38:25.767" v="31" actId="1036"/>
          <ac:spMkLst>
            <pc:docMk/>
            <pc:sldMk cId="1111918430" sldId="366"/>
            <ac:spMk id="40" creationId="{00000000-0000-0000-0000-000000000000}"/>
          </ac:spMkLst>
        </pc:spChg>
        <pc:spChg chg="mod">
          <ac:chgData name="jongbeom won" userId="c3124f2b6a8d4eca" providerId="LiveId" clId="{B0252C90-67AB-4160-81D0-5DC80FD1897A}" dt="2025-05-20T06:38:25.767" v="31" actId="1036"/>
          <ac:spMkLst>
            <pc:docMk/>
            <pc:sldMk cId="1111918430" sldId="366"/>
            <ac:spMk id="45" creationId="{E22B8D13-F006-4762-BCF5-C3FEDD059DE3}"/>
          </ac:spMkLst>
        </pc:spChg>
        <pc:spChg chg="mod">
          <ac:chgData name="jongbeom won" userId="c3124f2b6a8d4eca" providerId="LiveId" clId="{B0252C90-67AB-4160-81D0-5DC80FD1897A}" dt="2025-05-20T06:38:25.767" v="31" actId="1036"/>
          <ac:spMkLst>
            <pc:docMk/>
            <pc:sldMk cId="1111918430" sldId="366"/>
            <ac:spMk id="46" creationId="{00000000-0000-0000-0000-000000000000}"/>
          </ac:spMkLst>
        </pc:spChg>
        <pc:spChg chg="mod">
          <ac:chgData name="jongbeom won" userId="c3124f2b6a8d4eca" providerId="LiveId" clId="{B0252C90-67AB-4160-81D0-5DC80FD1897A}" dt="2025-05-20T06:38:25.767" v="31" actId="1036"/>
          <ac:spMkLst>
            <pc:docMk/>
            <pc:sldMk cId="1111918430" sldId="366"/>
            <ac:spMk id="47" creationId="{00000000-0000-0000-0000-000000000000}"/>
          </ac:spMkLst>
        </pc:spChg>
        <pc:spChg chg="mod">
          <ac:chgData name="jongbeom won" userId="c3124f2b6a8d4eca" providerId="LiveId" clId="{B0252C90-67AB-4160-81D0-5DC80FD1897A}" dt="2025-05-20T06:38:25.767" v="31" actId="1036"/>
          <ac:spMkLst>
            <pc:docMk/>
            <pc:sldMk cId="1111918430" sldId="366"/>
            <ac:spMk id="100" creationId="{E0CA16AE-6CE3-417C-BDA9-02F9715030BB}"/>
          </ac:spMkLst>
        </pc:spChg>
        <pc:grpChg chg="add mod">
          <ac:chgData name="jongbeom won" userId="c3124f2b6a8d4eca" providerId="LiveId" clId="{B0252C90-67AB-4160-81D0-5DC80FD1897A}" dt="2025-05-20T06:36:16.944" v="7" actId="14100"/>
          <ac:grpSpMkLst>
            <pc:docMk/>
            <pc:sldMk cId="1111918430" sldId="366"/>
            <ac:grpSpMk id="43" creationId="{CEE00025-15C2-700D-BFA2-9A2F70BADA98}"/>
          </ac:grpSpMkLst>
        </pc:grpChg>
        <pc:grpChg chg="add mod">
          <ac:chgData name="jongbeom won" userId="c3124f2b6a8d4eca" providerId="LiveId" clId="{B0252C90-67AB-4160-81D0-5DC80FD1897A}" dt="2025-05-20T06:38:25.767" v="31" actId="1036"/>
          <ac:grpSpMkLst>
            <pc:docMk/>
            <pc:sldMk cId="1111918430" sldId="366"/>
            <ac:grpSpMk id="49" creationId="{0CF2E0B7-F0B9-0E62-F30A-D35AEA20DFC9}"/>
          </ac:grpSpMkLst>
        </pc:grpChg>
        <pc:picChg chg="mod">
          <ac:chgData name="jongbeom won" userId="c3124f2b6a8d4eca" providerId="LiveId" clId="{B0252C90-67AB-4160-81D0-5DC80FD1897A}" dt="2025-05-20T06:36:13.425" v="6" actId="164"/>
          <ac:picMkLst>
            <pc:docMk/>
            <pc:sldMk cId="1111918430" sldId="366"/>
            <ac:picMk id="4" creationId="{6DC2068B-869E-CDD2-9835-A01D6A09309D}"/>
          </ac:picMkLst>
        </pc:picChg>
        <pc:picChg chg="mod">
          <ac:chgData name="jongbeom won" userId="c3124f2b6a8d4eca" providerId="LiveId" clId="{B0252C90-67AB-4160-81D0-5DC80FD1897A}" dt="2025-05-20T06:38:25.767" v="31" actId="1036"/>
          <ac:picMkLst>
            <pc:docMk/>
            <pc:sldMk cId="1111918430" sldId="366"/>
            <ac:picMk id="6" creationId="{172D8BE5-1A74-B24F-73CD-D8E1841BACBE}"/>
          </ac:picMkLst>
        </pc:picChg>
      </pc:sldChg>
      <pc:sldChg chg="addSp delSp modSp mod">
        <pc:chgData name="jongbeom won" userId="c3124f2b6a8d4eca" providerId="LiveId" clId="{B0252C90-67AB-4160-81D0-5DC80FD1897A}" dt="2025-05-20T07:10:21.730" v="601" actId="14734"/>
        <pc:sldMkLst>
          <pc:docMk/>
          <pc:sldMk cId="0" sldId="377"/>
        </pc:sldMkLst>
        <pc:spChg chg="mod">
          <ac:chgData name="jongbeom won" userId="c3124f2b6a8d4eca" providerId="LiveId" clId="{B0252C90-67AB-4160-81D0-5DC80FD1897A}" dt="2025-05-20T06:41:29.883" v="81" actId="1076"/>
          <ac:spMkLst>
            <pc:docMk/>
            <pc:sldMk cId="0" sldId="377"/>
            <ac:spMk id="18" creationId="{00000000-0000-0000-0000-000000000000}"/>
          </ac:spMkLst>
        </pc:spChg>
        <pc:spChg chg="mod">
          <ac:chgData name="jongbeom won" userId="c3124f2b6a8d4eca" providerId="LiveId" clId="{B0252C90-67AB-4160-81D0-5DC80FD1897A}" dt="2025-05-20T06:41:40.105" v="82" actId="1076"/>
          <ac:spMkLst>
            <pc:docMk/>
            <pc:sldMk cId="0" sldId="377"/>
            <ac:spMk id="19" creationId="{00000000-0000-0000-0000-000000000000}"/>
          </ac:spMkLst>
        </pc:spChg>
        <pc:spChg chg="mod">
          <ac:chgData name="jongbeom won" userId="c3124f2b6a8d4eca" providerId="LiveId" clId="{B0252C90-67AB-4160-81D0-5DC80FD1897A}" dt="2025-05-20T06:44:01.254" v="93" actId="1076"/>
          <ac:spMkLst>
            <pc:docMk/>
            <pc:sldMk cId="0" sldId="377"/>
            <ac:spMk id="20" creationId="{00000000-0000-0000-0000-000000000000}"/>
          </ac:spMkLst>
        </pc:spChg>
        <pc:spChg chg="mod">
          <ac:chgData name="jongbeom won" userId="c3124f2b6a8d4eca" providerId="LiveId" clId="{B0252C90-67AB-4160-81D0-5DC80FD1897A}" dt="2025-05-20T06:44:28.653" v="95" actId="1076"/>
          <ac:spMkLst>
            <pc:docMk/>
            <pc:sldMk cId="0" sldId="377"/>
            <ac:spMk id="22" creationId="{00000000-0000-0000-0000-000000000000}"/>
          </ac:spMkLst>
        </pc:spChg>
        <pc:spChg chg="mod">
          <ac:chgData name="jongbeom won" userId="c3124f2b6a8d4eca" providerId="LiveId" clId="{B0252C90-67AB-4160-81D0-5DC80FD1897A}" dt="2025-05-20T06:40:30.341" v="74" actId="1036"/>
          <ac:spMkLst>
            <pc:docMk/>
            <pc:sldMk cId="0" sldId="377"/>
            <ac:spMk id="43" creationId="{00000000-0000-0000-0000-000000000000}"/>
          </ac:spMkLst>
        </pc:spChg>
        <pc:spChg chg="mod">
          <ac:chgData name="jongbeom won" userId="c3124f2b6a8d4eca" providerId="LiveId" clId="{B0252C90-67AB-4160-81D0-5DC80FD1897A}" dt="2025-05-20T06:40:30.341" v="74" actId="1036"/>
          <ac:spMkLst>
            <pc:docMk/>
            <pc:sldMk cId="0" sldId="377"/>
            <ac:spMk id="44" creationId="{00000000-0000-0000-0000-000000000000}"/>
          </ac:spMkLst>
        </pc:spChg>
        <pc:spChg chg="mod">
          <ac:chgData name="jongbeom won" userId="c3124f2b6a8d4eca" providerId="LiveId" clId="{B0252C90-67AB-4160-81D0-5DC80FD1897A}" dt="2025-05-20T06:40:30.341" v="74" actId="1036"/>
          <ac:spMkLst>
            <pc:docMk/>
            <pc:sldMk cId="0" sldId="377"/>
            <ac:spMk id="45" creationId="{00000000-0000-0000-0000-000000000000}"/>
          </ac:spMkLst>
        </pc:spChg>
        <pc:spChg chg="mod">
          <ac:chgData name="jongbeom won" userId="c3124f2b6a8d4eca" providerId="LiveId" clId="{B0252C90-67AB-4160-81D0-5DC80FD1897A}" dt="2025-05-20T06:40:30.341" v="74" actId="1036"/>
          <ac:spMkLst>
            <pc:docMk/>
            <pc:sldMk cId="0" sldId="377"/>
            <ac:spMk id="46" creationId="{00000000-0000-0000-0000-000000000000}"/>
          </ac:spMkLst>
        </pc:spChg>
        <pc:spChg chg="mod">
          <ac:chgData name="jongbeom won" userId="c3124f2b6a8d4eca" providerId="LiveId" clId="{B0252C90-67AB-4160-81D0-5DC80FD1897A}" dt="2025-05-20T06:40:30.341" v="74" actId="1036"/>
          <ac:spMkLst>
            <pc:docMk/>
            <pc:sldMk cId="0" sldId="377"/>
            <ac:spMk id="47" creationId="{00000000-0000-0000-0000-000000000000}"/>
          </ac:spMkLst>
        </pc:spChg>
        <pc:spChg chg="mod">
          <ac:chgData name="jongbeom won" userId="c3124f2b6a8d4eca" providerId="LiveId" clId="{B0252C90-67AB-4160-81D0-5DC80FD1897A}" dt="2025-05-20T06:40:30.341" v="74" actId="1036"/>
          <ac:spMkLst>
            <pc:docMk/>
            <pc:sldMk cId="0" sldId="377"/>
            <ac:spMk id="48" creationId="{00000000-0000-0000-0000-000000000000}"/>
          </ac:spMkLst>
        </pc:spChg>
        <pc:spChg chg="mod">
          <ac:chgData name="jongbeom won" userId="c3124f2b6a8d4eca" providerId="LiveId" clId="{B0252C90-67AB-4160-81D0-5DC80FD1897A}" dt="2025-05-20T06:40:30.341" v="74" actId="1036"/>
          <ac:spMkLst>
            <pc:docMk/>
            <pc:sldMk cId="0" sldId="377"/>
            <ac:spMk id="49" creationId="{00000000-0000-0000-0000-000000000000}"/>
          </ac:spMkLst>
        </pc:spChg>
        <pc:graphicFrameChg chg="mod modGraphic">
          <ac:chgData name="jongbeom won" userId="c3124f2b6a8d4eca" providerId="LiveId" clId="{B0252C90-67AB-4160-81D0-5DC80FD1897A}" dt="2025-05-20T07:10:21.730" v="601" actId="14734"/>
          <ac:graphicFrameMkLst>
            <pc:docMk/>
            <pc:sldMk cId="0" sldId="377"/>
            <ac:graphicFrameMk id="42" creationId="{00000000-0000-0000-0000-000000000000}"/>
          </ac:graphicFrameMkLst>
        </pc:graphicFrameChg>
        <pc:graphicFrameChg chg="mod modGraphic">
          <ac:chgData name="jongbeom won" userId="c3124f2b6a8d4eca" providerId="LiveId" clId="{B0252C90-67AB-4160-81D0-5DC80FD1897A}" dt="2025-05-20T07:08:34.305" v="565" actId="14100"/>
          <ac:graphicFrameMkLst>
            <pc:docMk/>
            <pc:sldMk cId="0" sldId="377"/>
            <ac:graphicFrameMk id="50" creationId="{00000000-0000-0000-0000-000000000000}"/>
          </ac:graphicFrameMkLst>
        </pc:graphicFrameChg>
        <pc:picChg chg="del mod">
          <ac:chgData name="jongbeom won" userId="c3124f2b6a8d4eca" providerId="LiveId" clId="{B0252C90-67AB-4160-81D0-5DC80FD1897A}" dt="2025-05-20T06:39:11.725" v="40" actId="21"/>
          <ac:picMkLst>
            <pc:docMk/>
            <pc:sldMk cId="0" sldId="377"/>
            <ac:picMk id="4" creationId="{86A5CA28-6FBA-FB6E-F1E4-982764F8453D}"/>
          </ac:picMkLst>
        </pc:picChg>
        <pc:picChg chg="add mod ord">
          <ac:chgData name="jongbeom won" userId="c3124f2b6a8d4eca" providerId="LiveId" clId="{B0252C90-67AB-4160-81D0-5DC80FD1897A}" dt="2025-05-20T06:41:13.867" v="80" actId="1076"/>
          <ac:picMkLst>
            <pc:docMk/>
            <pc:sldMk cId="0" sldId="377"/>
            <ac:picMk id="5" creationId="{19E6B255-8FF7-361C-50E1-CE7C09D91EC4}"/>
          </ac:picMkLst>
        </pc:picChg>
        <pc:picChg chg="add mod">
          <ac:chgData name="jongbeom won" userId="c3124f2b6a8d4eca" providerId="LiveId" clId="{B0252C90-67AB-4160-81D0-5DC80FD1897A}" dt="2025-05-20T06:46:45.738" v="104" actId="1076"/>
          <ac:picMkLst>
            <pc:docMk/>
            <pc:sldMk cId="0" sldId="377"/>
            <ac:picMk id="8" creationId="{919E456A-1A34-8D8B-B379-B4056EA5721E}"/>
          </ac:picMkLst>
        </pc:picChg>
        <pc:picChg chg="mod">
          <ac:chgData name="jongbeom won" userId="c3124f2b6a8d4eca" providerId="LiveId" clId="{B0252C90-67AB-4160-81D0-5DC80FD1897A}" dt="2025-05-20T06:40:53.551" v="77" actId="1076"/>
          <ac:picMkLst>
            <pc:docMk/>
            <pc:sldMk cId="0" sldId="377"/>
            <ac:picMk id="11" creationId="{1BDA0822-17A2-A214-8727-EE7D8DF9F61D}"/>
          </ac:picMkLst>
        </pc:picChg>
        <pc:picChg chg="del mod">
          <ac:chgData name="jongbeom won" userId="c3124f2b6a8d4eca" providerId="LiveId" clId="{B0252C90-67AB-4160-81D0-5DC80FD1897A}" dt="2025-05-20T06:46:07.476" v="97" actId="478"/>
          <ac:picMkLst>
            <pc:docMk/>
            <pc:sldMk cId="0" sldId="377"/>
            <ac:picMk id="13" creationId="{26BF4E7C-CB08-33A9-0EDD-766979F0E973}"/>
          </ac:picMkLst>
        </pc:picChg>
      </pc:sldChg>
      <pc:sldChg chg="modSp mod">
        <pc:chgData name="jongbeom won" userId="c3124f2b6a8d4eca" providerId="LiveId" clId="{B0252C90-67AB-4160-81D0-5DC80FD1897A}" dt="2025-05-20T07:02:27.525" v="420" actId="6549"/>
        <pc:sldMkLst>
          <pc:docMk/>
          <pc:sldMk cId="1163724172" sldId="407"/>
        </pc:sldMkLst>
        <pc:spChg chg="mod">
          <ac:chgData name="jongbeom won" userId="c3124f2b6a8d4eca" providerId="LiveId" clId="{B0252C90-67AB-4160-81D0-5DC80FD1897A}" dt="2025-05-20T07:02:04.650" v="414" actId="20577"/>
          <ac:spMkLst>
            <pc:docMk/>
            <pc:sldMk cId="1163724172" sldId="407"/>
            <ac:spMk id="4" creationId="{59CC0A91-C2C6-0A25-7D5D-9FCEAB84F45D}"/>
          </ac:spMkLst>
        </pc:spChg>
        <pc:graphicFrameChg chg="modGraphic">
          <ac:chgData name="jongbeom won" userId="c3124f2b6a8d4eca" providerId="LiveId" clId="{B0252C90-67AB-4160-81D0-5DC80FD1897A}" dt="2025-05-20T07:02:27.525" v="420" actId="6549"/>
          <ac:graphicFrameMkLst>
            <pc:docMk/>
            <pc:sldMk cId="1163724172" sldId="407"/>
            <ac:graphicFrameMk id="141" creationId="{00000000-0000-0000-0000-000000000000}"/>
          </ac:graphicFrameMkLst>
        </pc:graphicFrameChg>
      </pc:sldChg>
      <pc:sldChg chg="addSp delSp modSp add mod">
        <pc:chgData name="jongbeom won" userId="c3124f2b6a8d4eca" providerId="LiveId" clId="{B0252C90-67AB-4160-81D0-5DC80FD1897A}" dt="2025-05-20T07:05:01.678" v="445" actId="14100"/>
        <pc:sldMkLst>
          <pc:docMk/>
          <pc:sldMk cId="2773878018" sldId="408"/>
        </pc:sldMkLst>
        <pc:spChg chg="del">
          <ac:chgData name="jongbeom won" userId="c3124f2b6a8d4eca" providerId="LiveId" clId="{B0252C90-67AB-4160-81D0-5DC80FD1897A}" dt="2025-05-20T07:03:36.225" v="439" actId="478"/>
          <ac:spMkLst>
            <pc:docMk/>
            <pc:sldMk cId="2773878018" sldId="408"/>
            <ac:spMk id="2" creationId="{38C428A7-B281-F7DA-E540-B42BBD2FC034}"/>
          </ac:spMkLst>
        </pc:spChg>
        <pc:spChg chg="mod">
          <ac:chgData name="jongbeom won" userId="c3124f2b6a8d4eca" providerId="LiveId" clId="{B0252C90-67AB-4160-81D0-5DC80FD1897A}" dt="2025-05-20T07:03:30.659" v="438" actId="20577"/>
          <ac:spMkLst>
            <pc:docMk/>
            <pc:sldMk cId="2773878018" sldId="408"/>
            <ac:spMk id="3" creationId="{00000000-0000-0000-0000-000000000000}"/>
          </ac:spMkLst>
        </pc:spChg>
        <pc:spChg chg="del">
          <ac:chgData name="jongbeom won" userId="c3124f2b6a8d4eca" providerId="LiveId" clId="{B0252C90-67AB-4160-81D0-5DC80FD1897A}" dt="2025-05-20T07:03:36.225" v="439" actId="478"/>
          <ac:spMkLst>
            <pc:docMk/>
            <pc:sldMk cId="2773878018" sldId="408"/>
            <ac:spMk id="4" creationId="{59CC0A91-C2C6-0A25-7D5D-9FCEAB84F45D}"/>
          </ac:spMkLst>
        </pc:spChg>
        <pc:spChg chg="del">
          <ac:chgData name="jongbeom won" userId="c3124f2b6a8d4eca" providerId="LiveId" clId="{B0252C90-67AB-4160-81D0-5DC80FD1897A}" dt="2025-05-20T07:03:36.225" v="439" actId="478"/>
          <ac:spMkLst>
            <pc:docMk/>
            <pc:sldMk cId="2773878018" sldId="408"/>
            <ac:spMk id="5" creationId="{C2AF1F23-7A00-0D69-DCC1-BEBF74F51E32}"/>
          </ac:spMkLst>
        </pc:spChg>
        <pc:graphicFrameChg chg="del">
          <ac:chgData name="jongbeom won" userId="c3124f2b6a8d4eca" providerId="LiveId" clId="{B0252C90-67AB-4160-81D0-5DC80FD1897A}" dt="2025-05-20T07:03:36.225" v="439" actId="478"/>
          <ac:graphicFrameMkLst>
            <pc:docMk/>
            <pc:sldMk cId="2773878018" sldId="408"/>
            <ac:graphicFrameMk id="141" creationId="{00000000-0000-0000-0000-000000000000}"/>
          </ac:graphicFrameMkLst>
        </pc:graphicFrameChg>
        <pc:picChg chg="del">
          <ac:chgData name="jongbeom won" userId="c3124f2b6a8d4eca" providerId="LiveId" clId="{B0252C90-67AB-4160-81D0-5DC80FD1897A}" dt="2025-05-20T07:03:36.225" v="439" actId="478"/>
          <ac:picMkLst>
            <pc:docMk/>
            <pc:sldMk cId="2773878018" sldId="408"/>
            <ac:picMk id="7" creationId="{0F319B03-09E1-E652-091C-94DFE0B4EA17}"/>
          </ac:picMkLst>
        </pc:picChg>
        <pc:picChg chg="del">
          <ac:chgData name="jongbeom won" userId="c3124f2b6a8d4eca" providerId="LiveId" clId="{B0252C90-67AB-4160-81D0-5DC80FD1897A}" dt="2025-05-20T07:03:36.225" v="439" actId="478"/>
          <ac:picMkLst>
            <pc:docMk/>
            <pc:sldMk cId="2773878018" sldId="408"/>
            <ac:picMk id="8" creationId="{C732FB4D-40AF-99D4-DA42-484ED756E439}"/>
          </ac:picMkLst>
        </pc:picChg>
        <pc:picChg chg="add mod">
          <ac:chgData name="jongbeom won" userId="c3124f2b6a8d4eca" providerId="LiveId" clId="{B0252C90-67AB-4160-81D0-5DC80FD1897A}" dt="2025-05-20T07:05:01.678" v="445" actId="14100"/>
          <ac:picMkLst>
            <pc:docMk/>
            <pc:sldMk cId="2773878018" sldId="408"/>
            <ac:picMk id="9" creationId="{4A89894D-0220-054A-7718-70EB2E49AD0A}"/>
          </ac:picMkLst>
        </pc:picChg>
        <pc:picChg chg="del">
          <ac:chgData name="jongbeom won" userId="c3124f2b6a8d4eca" providerId="LiveId" clId="{B0252C90-67AB-4160-81D0-5DC80FD1897A}" dt="2025-05-20T07:03:36.225" v="439" actId="478"/>
          <ac:picMkLst>
            <pc:docMk/>
            <pc:sldMk cId="2773878018" sldId="408"/>
            <ac:picMk id="11" creationId="{C816EA56-5198-9466-FC04-20F63AF7A5BE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565" cy="493868"/>
          </a:xfrm>
          <a:prstGeom prst="rect">
            <a:avLst/>
          </a:prstGeom>
        </p:spPr>
        <p:txBody>
          <a:bodyPr vert="horz" lIns="90763" tIns="45382" rIns="90763" bIns="45382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4626" y="0"/>
            <a:ext cx="2919565" cy="493868"/>
          </a:xfrm>
          <a:prstGeom prst="rect">
            <a:avLst/>
          </a:prstGeom>
        </p:spPr>
        <p:txBody>
          <a:bodyPr vert="horz" lIns="90763" tIns="45382" rIns="90763" bIns="45382"/>
          <a:lstStyle>
            <a:lvl1pPr algn="r">
              <a:defRPr sz="1200"/>
            </a:lvl1pPr>
          </a:lstStyle>
          <a:p>
            <a:pPr lvl="0">
              <a:defRPr/>
            </a:pPr>
            <a:fld id="{EA938923-A36F-4FC4-85B8-2DD82AF42183}" type="datetime1">
              <a:rPr lang="ko-KR" altLang="en-US"/>
              <a:pPr lvl="0">
                <a:defRPr/>
              </a:pPr>
              <a:t>2025-05-20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0868"/>
            <a:ext cx="2919565" cy="493867"/>
          </a:xfrm>
          <a:prstGeom prst="rect">
            <a:avLst/>
          </a:prstGeom>
        </p:spPr>
        <p:txBody>
          <a:bodyPr vert="horz" lIns="90763" tIns="45382" rIns="90763" bIns="45382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4626" y="9370868"/>
            <a:ext cx="2919565" cy="493867"/>
          </a:xfrm>
          <a:prstGeom prst="rect">
            <a:avLst/>
          </a:prstGeom>
        </p:spPr>
        <p:txBody>
          <a:bodyPr vert="horz" lIns="90763" tIns="45382" rIns="90763" bIns="45382" anchor="b"/>
          <a:lstStyle>
            <a:lvl1pPr algn="r">
              <a:defRPr sz="1200"/>
            </a:lvl1pPr>
          </a:lstStyle>
          <a:p>
            <a:pPr lvl="0">
              <a:defRPr/>
            </a:pPr>
            <a:fld id="{CE7858BE-28E3-4893-BDF1-F59D5833982E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32065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0" cy="495029"/>
          </a:xfrm>
          <a:prstGeom prst="rect">
            <a:avLst/>
          </a:prstGeom>
        </p:spPr>
        <p:txBody>
          <a:bodyPr vert="horz" lIns="90763" tIns="45382" rIns="90763" bIns="45382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5" y="0"/>
            <a:ext cx="2918830" cy="495029"/>
          </a:xfrm>
          <a:prstGeom prst="rect">
            <a:avLst/>
          </a:prstGeom>
        </p:spPr>
        <p:txBody>
          <a:bodyPr vert="horz" lIns="90763" tIns="45382" rIns="90763" bIns="45382"/>
          <a:lstStyle>
            <a:lvl1pPr algn="r">
              <a:defRPr sz="1200"/>
            </a:lvl1pPr>
          </a:lstStyle>
          <a:p>
            <a:pPr lvl="0">
              <a:defRPr/>
            </a:pPr>
            <a:fld id="{CC2EC60A-A7C6-4835-86D2-A4745F4747C4}" type="datetime1">
              <a:rPr lang="ko-KR" altLang="en-US"/>
              <a:pPr lvl="0">
                <a:defRPr/>
              </a:pPr>
              <a:t>2025-05-20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9350" y="1233488"/>
            <a:ext cx="443706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63" tIns="45382" rIns="90763" bIns="45382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0763" tIns="45382" rIns="90763" bIns="45382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0" cy="495028"/>
          </a:xfrm>
          <a:prstGeom prst="rect">
            <a:avLst/>
          </a:prstGeom>
        </p:spPr>
        <p:txBody>
          <a:bodyPr vert="horz" lIns="90763" tIns="45382" rIns="90763" bIns="45382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5" y="9371286"/>
            <a:ext cx="2918830" cy="495028"/>
          </a:xfrm>
          <a:prstGeom prst="rect">
            <a:avLst/>
          </a:prstGeom>
        </p:spPr>
        <p:txBody>
          <a:bodyPr vert="horz" lIns="90763" tIns="45382" rIns="90763" bIns="45382" anchor="b"/>
          <a:lstStyle>
            <a:lvl1pPr algn="r">
              <a:defRPr sz="1200"/>
            </a:lvl1pPr>
          </a:lstStyle>
          <a:p>
            <a:pPr lvl="0">
              <a:defRPr/>
            </a:pPr>
            <a:fld id="{F29FB1E4-4656-4C39-A7D2-E3D25761749B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65686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29FB1E4-4656-4C39-A7D2-E3D25761749B}" type="slidenum">
              <a:rPr lang="en-US" altLang="en-US"/>
              <a:pPr lvl="0">
                <a:defRPr/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366323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29FB1E4-4656-4C39-A7D2-E3D25761749B}" type="slidenum">
              <a:rPr lang="en-US" altLang="en-US"/>
              <a:pPr lvl="0"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946959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F29FB1E4-4656-4C39-A7D2-E3D25761749B}" type="slidenum">
              <a:rPr lang="en-US" altLang="en-US"/>
              <a:pPr lvl="0"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04377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C312F-2E3A-40DA-B58F-D2378C98215A}" type="datetime1">
              <a:rPr lang="ko-KR" altLang="en-US" smtClean="0"/>
              <a:t>2025-05-20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A7C28-8D36-4505-AC57-51A3552000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9049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950" y="1047405"/>
            <a:ext cx="8306100" cy="146378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18A00-9943-4E28-983D-7461CAF8540B}" type="datetime1">
              <a:rPr lang="ko-KR" altLang="en-US" smtClean="0"/>
              <a:t>2025-05-20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A7C28-8D36-4505-AC57-51A355200098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179512" y="181368"/>
            <a:ext cx="8964488" cy="562074"/>
          </a:xfrm>
        </p:spPr>
        <p:txBody>
          <a:bodyPr>
            <a:normAutofit/>
          </a:bodyPr>
          <a:lstStyle>
            <a:lvl1pPr algn="l">
              <a:defRPr sz="200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9" name="직사각형 8"/>
          <p:cNvSpPr/>
          <p:nvPr userDrawn="1"/>
        </p:nvSpPr>
        <p:spPr>
          <a:xfrm>
            <a:off x="0" y="122830"/>
            <a:ext cx="9144000" cy="645519"/>
          </a:xfrm>
          <a:prstGeom prst="rect">
            <a:avLst/>
          </a:prstGeom>
          <a:gradFill>
            <a:gsLst>
              <a:gs pos="0">
                <a:srgbClr val="0B3CB5"/>
              </a:gs>
              <a:gs pos="45000">
                <a:srgbClr val="3772DD"/>
              </a:gs>
              <a:gs pos="100000">
                <a:srgbClr val="2259A2"/>
              </a:gs>
            </a:gsLst>
            <a:lin ang="3000000" scaled="0"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12" name="자유형 11"/>
          <p:cNvSpPr/>
          <p:nvPr userDrawn="1"/>
        </p:nvSpPr>
        <p:spPr>
          <a:xfrm>
            <a:off x="2819400" y="444500"/>
            <a:ext cx="4584700" cy="927100"/>
          </a:xfrm>
          <a:custGeom>
            <a:avLst/>
            <a:gdLst>
              <a:gd name="connsiteX0" fmla="*/ 0 w 4584700"/>
              <a:gd name="connsiteY0" fmla="*/ 711200 h 927100"/>
              <a:gd name="connsiteX1" fmla="*/ 3467100 w 4584700"/>
              <a:gd name="connsiteY1" fmla="*/ 0 h 927100"/>
              <a:gd name="connsiteX2" fmla="*/ 4584700 w 4584700"/>
              <a:gd name="connsiteY2" fmla="*/ 927100 h 927100"/>
              <a:gd name="connsiteX3" fmla="*/ 0 w 4584700"/>
              <a:gd name="connsiteY3" fmla="*/ 711200 h 927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84700" h="927100">
                <a:moveTo>
                  <a:pt x="0" y="711200"/>
                </a:moveTo>
                <a:lnTo>
                  <a:pt x="3467100" y="0"/>
                </a:lnTo>
                <a:lnTo>
                  <a:pt x="4584700" y="927100"/>
                </a:lnTo>
                <a:lnTo>
                  <a:pt x="0" y="711200"/>
                </a:lnTo>
                <a:close/>
              </a:path>
            </a:pathLst>
          </a:cu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3" name="그룹 12"/>
          <p:cNvGrpSpPr/>
          <p:nvPr userDrawn="1"/>
        </p:nvGrpSpPr>
        <p:grpSpPr>
          <a:xfrm>
            <a:off x="5549900" y="-482773"/>
            <a:ext cx="5986462" cy="1692362"/>
            <a:chOff x="5549900" y="-482773"/>
            <a:chExt cx="5986462" cy="1692362"/>
          </a:xfrm>
        </p:grpSpPr>
        <p:sp>
          <p:nvSpPr>
            <p:cNvPr id="14" name="자유형 13"/>
            <p:cNvSpPr/>
            <p:nvPr userDrawn="1"/>
          </p:nvSpPr>
          <p:spPr>
            <a:xfrm rot="10800000">
              <a:off x="5549900" y="-482773"/>
              <a:ext cx="4584700" cy="1530178"/>
            </a:xfrm>
            <a:custGeom>
              <a:avLst/>
              <a:gdLst>
                <a:gd name="connsiteX0" fmla="*/ 0 w 4584700"/>
                <a:gd name="connsiteY0" fmla="*/ 711200 h 927100"/>
                <a:gd name="connsiteX1" fmla="*/ 3467100 w 4584700"/>
                <a:gd name="connsiteY1" fmla="*/ 0 h 927100"/>
                <a:gd name="connsiteX2" fmla="*/ 4584700 w 4584700"/>
                <a:gd name="connsiteY2" fmla="*/ 927100 h 927100"/>
                <a:gd name="connsiteX3" fmla="*/ 0 w 4584700"/>
                <a:gd name="connsiteY3" fmla="*/ 711200 h 927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84700" h="927100">
                  <a:moveTo>
                    <a:pt x="0" y="711200"/>
                  </a:moveTo>
                  <a:lnTo>
                    <a:pt x="3467100" y="0"/>
                  </a:lnTo>
                  <a:lnTo>
                    <a:pt x="4584700" y="927100"/>
                  </a:lnTo>
                  <a:lnTo>
                    <a:pt x="0" y="711200"/>
                  </a:lnTo>
                  <a:close/>
                </a:path>
              </a:pathLst>
            </a:custGeom>
            <a:solidFill>
              <a:schemeClr val="bg1">
                <a:alpha val="1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 userDrawn="1"/>
          </p:nvSpPr>
          <p:spPr>
            <a:xfrm rot="10800000">
              <a:off x="5711825" y="-219640"/>
              <a:ext cx="1492250" cy="927100"/>
            </a:xfrm>
            <a:custGeom>
              <a:avLst/>
              <a:gdLst>
                <a:gd name="connsiteX0" fmla="*/ 0 w 4584700"/>
                <a:gd name="connsiteY0" fmla="*/ 711200 h 927100"/>
                <a:gd name="connsiteX1" fmla="*/ 3467100 w 4584700"/>
                <a:gd name="connsiteY1" fmla="*/ 0 h 927100"/>
                <a:gd name="connsiteX2" fmla="*/ 4584700 w 4584700"/>
                <a:gd name="connsiteY2" fmla="*/ 927100 h 927100"/>
                <a:gd name="connsiteX3" fmla="*/ 0 w 4584700"/>
                <a:gd name="connsiteY3" fmla="*/ 711200 h 927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84700" h="927100">
                  <a:moveTo>
                    <a:pt x="0" y="711200"/>
                  </a:moveTo>
                  <a:lnTo>
                    <a:pt x="3467100" y="0"/>
                  </a:lnTo>
                  <a:lnTo>
                    <a:pt x="4584700" y="927100"/>
                  </a:lnTo>
                  <a:lnTo>
                    <a:pt x="0" y="711200"/>
                  </a:lnTo>
                  <a:close/>
                </a:path>
              </a:pathLst>
            </a:custGeom>
            <a:solidFill>
              <a:schemeClr val="bg1">
                <a:alpha val="1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 userDrawn="1"/>
          </p:nvSpPr>
          <p:spPr>
            <a:xfrm rot="10096319">
              <a:off x="6951662" y="-320589"/>
              <a:ext cx="4584700" cy="1530178"/>
            </a:xfrm>
            <a:custGeom>
              <a:avLst/>
              <a:gdLst>
                <a:gd name="connsiteX0" fmla="*/ 0 w 4584700"/>
                <a:gd name="connsiteY0" fmla="*/ 711200 h 927100"/>
                <a:gd name="connsiteX1" fmla="*/ 3467100 w 4584700"/>
                <a:gd name="connsiteY1" fmla="*/ 0 h 927100"/>
                <a:gd name="connsiteX2" fmla="*/ 4584700 w 4584700"/>
                <a:gd name="connsiteY2" fmla="*/ 927100 h 927100"/>
                <a:gd name="connsiteX3" fmla="*/ 0 w 4584700"/>
                <a:gd name="connsiteY3" fmla="*/ 711200 h 927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84700" h="927100">
                  <a:moveTo>
                    <a:pt x="0" y="711200"/>
                  </a:moveTo>
                  <a:lnTo>
                    <a:pt x="3467100" y="0"/>
                  </a:lnTo>
                  <a:lnTo>
                    <a:pt x="4584700" y="927100"/>
                  </a:lnTo>
                  <a:lnTo>
                    <a:pt x="0" y="711200"/>
                  </a:lnTo>
                  <a:close/>
                </a:path>
              </a:pathLst>
            </a:custGeom>
            <a:solidFill>
              <a:schemeClr val="bg1">
                <a:alpha val="1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7" name="자유형 16"/>
          <p:cNvSpPr/>
          <p:nvPr userDrawn="1"/>
        </p:nvSpPr>
        <p:spPr>
          <a:xfrm rot="10096319">
            <a:off x="8293100" y="-285802"/>
            <a:ext cx="4584700" cy="1530178"/>
          </a:xfrm>
          <a:custGeom>
            <a:avLst/>
            <a:gdLst>
              <a:gd name="connsiteX0" fmla="*/ 0 w 4584700"/>
              <a:gd name="connsiteY0" fmla="*/ 711200 h 927100"/>
              <a:gd name="connsiteX1" fmla="*/ 3467100 w 4584700"/>
              <a:gd name="connsiteY1" fmla="*/ 0 h 927100"/>
              <a:gd name="connsiteX2" fmla="*/ 4584700 w 4584700"/>
              <a:gd name="connsiteY2" fmla="*/ 927100 h 927100"/>
              <a:gd name="connsiteX3" fmla="*/ 0 w 4584700"/>
              <a:gd name="connsiteY3" fmla="*/ 711200 h 927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84700" h="927100">
                <a:moveTo>
                  <a:pt x="0" y="711200"/>
                </a:moveTo>
                <a:lnTo>
                  <a:pt x="3467100" y="0"/>
                </a:lnTo>
                <a:lnTo>
                  <a:pt x="4584700" y="927100"/>
                </a:lnTo>
                <a:lnTo>
                  <a:pt x="0" y="71120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12383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59091-3E07-4130-833F-EEE673C9F506}" type="datetime1">
              <a:rPr lang="ko-KR" altLang="en-US" smtClean="0"/>
              <a:t>2025-05-20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A7C28-8D36-4505-AC57-51A3552000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0421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F0892-78E6-4631-92B1-8D8E8873B85D}" type="datetime1">
              <a:rPr lang="ko-KR" altLang="en-US" smtClean="0"/>
              <a:t>2025-05-20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DA7C28-8D36-4505-AC57-51A3552000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5396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CE9282-01A7-471B-9D04-28AECE74C7AB}" type="datetime1">
              <a:rPr lang="ko-KR" altLang="en-US" smtClean="0"/>
              <a:t>2025-05-20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DA7C28-8D36-4505-AC57-51A35520009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5156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  <p:sldLayoutId id="2147483667" r:id="rId4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■. DDRT450 </a:t>
            </a:r>
            <a:r>
              <a:rPr lang="ko-KR" altLang="en-US" dirty="0"/>
              <a:t>특징</a:t>
            </a:r>
            <a:r>
              <a:rPr lang="en-US" altLang="ko-KR" dirty="0"/>
              <a:t> (FANUC)</a:t>
            </a:r>
            <a:endParaRPr lang="ko-KR" altLang="en-US" dirty="0"/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E0CA16AE-6CE3-417C-BDA9-02F9715030BB}"/>
              </a:ext>
            </a:extLst>
          </p:cNvPr>
          <p:cNvSpPr txBox="1"/>
          <p:nvPr/>
        </p:nvSpPr>
        <p:spPr>
          <a:xfrm>
            <a:off x="298806" y="1018386"/>
            <a:ext cx="8172450" cy="296507"/>
          </a:xfrm>
          <a:prstGeom prst="roundRect">
            <a:avLst>
              <a:gd name="adj" fmla="val 5130"/>
            </a:avLst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FFC000"/>
            </a:solidFill>
          </a:ln>
          <a:effectLst/>
        </p:spPr>
        <p:txBody>
          <a:bodyPr wrap="square" lIns="144000" tIns="36000" rIns="144000" bIns="36000" rtlCol="0" anchor="t">
            <a:spAutoFit/>
          </a:bodyPr>
          <a:lstStyle/>
          <a:p>
            <a:pPr algn="ctr">
              <a:defRPr/>
            </a:pPr>
            <a:r>
              <a:rPr lang="en-US" altLang="ko-KR" sz="1400" b="1" spc="-100" dirty="0">
                <a:solidFill>
                  <a:srgbClr val="0000CC"/>
                </a:solidFill>
                <a:latin typeface="+mn-ea"/>
              </a:rPr>
              <a:t>SIC, CVD SIC </a:t>
            </a:r>
            <a:r>
              <a:rPr lang="ko-KR" altLang="en-US" sz="1400" b="1" spc="-100" dirty="0">
                <a:latin typeface="+mn-ea"/>
              </a:rPr>
              <a:t>연마가공용 </a:t>
            </a:r>
            <a:r>
              <a:rPr lang="ko-KR" altLang="en-US" sz="1400" b="1" spc="-100" dirty="0">
                <a:solidFill>
                  <a:srgbClr val="FF0000"/>
                </a:solidFill>
                <a:latin typeface="+mn-ea"/>
              </a:rPr>
              <a:t>고</a:t>
            </a:r>
            <a:r>
              <a:rPr lang="ko-KR" altLang="en-US" sz="1400" b="1" spc="-100" dirty="0">
                <a:latin typeface="+mn-ea"/>
              </a:rPr>
              <a:t> </a:t>
            </a:r>
            <a:r>
              <a:rPr lang="ko-KR" altLang="en-US" sz="1400" b="1" spc="-100" dirty="0">
                <a:solidFill>
                  <a:srgbClr val="0000CC"/>
                </a:solidFill>
                <a:latin typeface="+mn-ea"/>
              </a:rPr>
              <a:t>방진구조</a:t>
            </a:r>
            <a:r>
              <a:rPr lang="ko-KR" altLang="en-US" sz="1400" b="1" spc="-100" dirty="0">
                <a:latin typeface="+mn-ea"/>
              </a:rPr>
              <a:t>의 </a:t>
            </a:r>
            <a:r>
              <a:rPr lang="en-US" altLang="ko-KR" sz="1400" b="1" spc="-100" dirty="0">
                <a:latin typeface="+mn-ea"/>
              </a:rPr>
              <a:t>DD</a:t>
            </a:r>
            <a:r>
              <a:rPr lang="ko-KR" altLang="en-US" sz="1400" b="1" spc="-100" dirty="0">
                <a:latin typeface="+mn-ea"/>
              </a:rPr>
              <a:t>모터를 이용한 </a:t>
            </a:r>
            <a:r>
              <a:rPr lang="en-US" altLang="ko-KR" sz="1400" b="1" spc="-100" dirty="0">
                <a:latin typeface="+mn-ea"/>
              </a:rPr>
              <a:t>Rotary</a:t>
            </a:r>
            <a:r>
              <a:rPr lang="ko-KR" altLang="en-US" sz="1400" b="1" spc="-100" dirty="0">
                <a:latin typeface="+mn-ea"/>
              </a:rPr>
              <a:t> </a:t>
            </a:r>
            <a:r>
              <a:rPr lang="en-US" altLang="ko-KR" sz="1400" b="1" spc="-100" dirty="0">
                <a:latin typeface="+mn-ea"/>
              </a:rPr>
              <a:t>Table </a:t>
            </a:r>
            <a:r>
              <a:rPr lang="ko-KR" altLang="en-US" sz="1400" b="1" spc="-100" dirty="0">
                <a:latin typeface="+mn-ea"/>
              </a:rPr>
              <a:t> </a:t>
            </a:r>
            <a:endParaRPr lang="en-US" altLang="ko-KR" sz="1400" b="1" spc="-100" dirty="0">
              <a:latin typeface="+mn-ea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290150" y="4717279"/>
            <a:ext cx="8172450" cy="1212865"/>
          </a:xfrm>
          <a:prstGeom prst="rect">
            <a:avLst/>
          </a:prstGeom>
          <a:solidFill>
            <a:schemeClr val="bg2">
              <a:lumMod val="90000"/>
              <a:alpha val="80000"/>
            </a:schemeClr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대각선 방향의 모서리가 잘린 사각형 4"/>
          <p:cNvSpPr/>
          <p:nvPr/>
        </p:nvSpPr>
        <p:spPr>
          <a:xfrm>
            <a:off x="397265" y="4780940"/>
            <a:ext cx="7975532" cy="1070788"/>
          </a:xfrm>
          <a:prstGeom prst="snip2Diag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E22B8D13-F006-4762-BCF5-C3FEDD059DE3}"/>
              </a:ext>
            </a:extLst>
          </p:cNvPr>
          <p:cNvSpPr/>
          <p:nvPr/>
        </p:nvSpPr>
        <p:spPr>
          <a:xfrm>
            <a:off x="681021" y="4839376"/>
            <a:ext cx="7714863" cy="953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300" b="1" dirty="0">
                <a:solidFill>
                  <a:srgbClr val="0000CC"/>
                </a:solidFill>
                <a:latin typeface="+mn-ea"/>
              </a:rPr>
              <a:t>이중 </a:t>
            </a:r>
            <a:r>
              <a:rPr lang="ko-KR" altLang="en-US" sz="1300" b="1" dirty="0" err="1">
                <a:solidFill>
                  <a:srgbClr val="0000CC"/>
                </a:solidFill>
                <a:latin typeface="+mn-ea"/>
              </a:rPr>
              <a:t>라비린스</a:t>
            </a:r>
            <a:r>
              <a:rPr lang="ko-KR" altLang="en-US" sz="1300" b="1" dirty="0">
                <a:solidFill>
                  <a:srgbClr val="0000CC"/>
                </a:solidFill>
                <a:latin typeface="+mn-ea"/>
              </a:rPr>
              <a:t> </a:t>
            </a:r>
            <a:r>
              <a:rPr lang="ko-KR" altLang="en-US" sz="1300" b="1" dirty="0">
                <a:latin typeface="+mn-ea"/>
              </a:rPr>
              <a:t>구조와 </a:t>
            </a:r>
            <a:r>
              <a:rPr lang="en-US" altLang="ko-KR" sz="1300" b="1" dirty="0">
                <a:solidFill>
                  <a:srgbClr val="0000CC"/>
                </a:solidFill>
                <a:latin typeface="+mn-ea"/>
              </a:rPr>
              <a:t>AIR PURGE </a:t>
            </a:r>
            <a:r>
              <a:rPr lang="en-US" altLang="ko-KR" sz="1300" b="1" dirty="0">
                <a:latin typeface="+mn-ea"/>
              </a:rPr>
              <a:t> </a:t>
            </a:r>
            <a:r>
              <a:rPr lang="ko-KR" altLang="en-US" sz="1300" b="1" dirty="0">
                <a:latin typeface="+mn-ea"/>
              </a:rPr>
              <a:t>적용으로 외부 이물질에 대한</a:t>
            </a:r>
            <a:r>
              <a:rPr lang="en-US" altLang="ko-KR" sz="1300" b="1" dirty="0">
                <a:latin typeface="+mn-ea"/>
              </a:rPr>
              <a:t> </a:t>
            </a:r>
            <a:r>
              <a:rPr lang="ko-KR" altLang="en-US" sz="1300" b="1" dirty="0">
                <a:solidFill>
                  <a:srgbClr val="FF0000"/>
                </a:solidFill>
                <a:latin typeface="+mn-ea"/>
              </a:rPr>
              <a:t>칩유입의</a:t>
            </a:r>
            <a:r>
              <a:rPr lang="en-US" altLang="ko-KR" sz="1300" b="1" dirty="0">
                <a:solidFill>
                  <a:srgbClr val="FF0000"/>
                </a:solidFill>
                <a:latin typeface="+mn-ea"/>
              </a:rPr>
              <a:t> 100% </a:t>
            </a:r>
            <a:r>
              <a:rPr lang="ko-KR" altLang="en-US" sz="1300" b="1" dirty="0">
                <a:latin typeface="+mn-ea"/>
              </a:rPr>
              <a:t>차단 구조 </a:t>
            </a:r>
            <a:endParaRPr lang="en-US" altLang="ko-KR" sz="1300" b="1" spc="-100" dirty="0">
              <a:latin typeface="+mn-ea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일반 </a:t>
            </a:r>
            <a:r>
              <a:rPr kumimoji="0" lang="en-US" altLang="ko-KR" sz="13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Rotary </a:t>
            </a: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테이블 </a:t>
            </a:r>
            <a:r>
              <a:rPr kumimoji="0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</a:t>
            </a: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단계 </a:t>
            </a:r>
            <a:r>
              <a:rPr kumimoji="0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-&gt; 3</a:t>
            </a: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단계</a:t>
            </a:r>
            <a:r>
              <a:rPr kumimoji="0" lang="en-US" altLang="ko-KR" sz="1300" b="1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3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고방진</a:t>
            </a: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13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침투방지 구조 채택</a:t>
            </a:r>
            <a:endParaRPr kumimoji="0" lang="en-US" altLang="ko-KR" sz="13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342900" indent="-342900" fontAlgn="base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ko-KR" altLang="en-US" sz="1300" b="1" spc="-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외부 윤활유 공급장치 구조를 채택  </a:t>
            </a:r>
            <a:r>
              <a:rPr lang="en-US" altLang="ko-KR" sz="1300" b="1" spc="-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 </a:t>
            </a:r>
            <a:r>
              <a:rPr lang="ko-KR" altLang="en-US" sz="1300" b="1" spc="-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일반 </a:t>
            </a:r>
            <a:r>
              <a:rPr lang="en-US" altLang="ko-KR" sz="1300" b="1" spc="-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DDRT Table  Grease </a:t>
            </a:r>
            <a:r>
              <a:rPr lang="ko-KR" altLang="en-US" sz="1300" b="1" spc="-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도포 </a:t>
            </a:r>
            <a:r>
              <a:rPr lang="en-US" altLang="ko-KR" sz="1300" b="1" spc="-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-&gt; </a:t>
            </a:r>
            <a:r>
              <a:rPr lang="ko-KR" altLang="en-US" sz="1300" b="1" spc="-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외부 윤활유 공급 방식</a:t>
            </a:r>
            <a:r>
              <a:rPr lang="en-US" altLang="ko-KR" sz="1300" b="1" spc="-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b="1" spc="-1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300" b="1" spc="-100" dirty="0">
              <a:latin typeface="+mn-ea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941518" y="6080815"/>
            <a:ext cx="7549645" cy="292388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ko-KR" altLang="en-US" sz="1300" b="1" dirty="0">
                <a:solidFill>
                  <a:schemeClr val="tx1"/>
                </a:solidFill>
              </a:rPr>
              <a:t>모스경도 </a:t>
            </a:r>
            <a:r>
              <a:rPr lang="en-US" altLang="ko-KR" sz="1300" b="1" dirty="0">
                <a:solidFill>
                  <a:schemeClr val="tx1"/>
                </a:solidFill>
              </a:rPr>
              <a:t>Quartz :7, CVDSIC: 9</a:t>
            </a:r>
            <a:r>
              <a:rPr lang="ko-KR" altLang="en-US" sz="1300" b="1" dirty="0">
                <a:solidFill>
                  <a:schemeClr val="tx1"/>
                </a:solidFill>
              </a:rPr>
              <a:t>의</a:t>
            </a:r>
            <a:r>
              <a:rPr lang="en-US" altLang="ko-KR" sz="1300" b="1" dirty="0">
                <a:solidFill>
                  <a:schemeClr val="tx1"/>
                </a:solidFill>
              </a:rPr>
              <a:t> </a:t>
            </a:r>
            <a:r>
              <a:rPr lang="ko-KR" altLang="en-US" sz="1300" b="1" dirty="0" err="1">
                <a:solidFill>
                  <a:schemeClr val="tx1"/>
                </a:solidFill>
              </a:rPr>
              <a:t>연마칩를</a:t>
            </a:r>
            <a:r>
              <a:rPr lang="ko-KR" altLang="en-US" sz="1300" b="1" dirty="0">
                <a:solidFill>
                  <a:schemeClr val="tx1"/>
                </a:solidFill>
              </a:rPr>
              <a:t> 완벽히 차폐하는  </a:t>
            </a:r>
            <a:r>
              <a:rPr lang="en-US" altLang="ko-KR" sz="1300" b="1" dirty="0">
                <a:solidFill>
                  <a:schemeClr val="tx1"/>
                </a:solidFill>
              </a:rPr>
              <a:t>3</a:t>
            </a:r>
            <a:r>
              <a:rPr lang="ko-KR" altLang="en-US" sz="1300" b="1" dirty="0">
                <a:solidFill>
                  <a:schemeClr val="tx1"/>
                </a:solidFill>
              </a:rPr>
              <a:t>중 차단장치 </a:t>
            </a:r>
          </a:p>
        </p:txBody>
      </p:sp>
      <p:sp>
        <p:nvSpPr>
          <p:cNvPr id="47" name="오른쪽 화살표 46"/>
          <p:cNvSpPr/>
          <p:nvPr/>
        </p:nvSpPr>
        <p:spPr>
          <a:xfrm>
            <a:off x="484156" y="6058620"/>
            <a:ext cx="448268" cy="284905"/>
          </a:xfrm>
          <a:prstGeom prst="rightArrow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슬라이드 번호 개체 틀 3">
            <a:extLst>
              <a:ext uri="{FF2B5EF4-FFF2-40B4-BE49-F238E27FC236}">
                <a16:creationId xmlns:a16="http://schemas.microsoft.com/office/drawing/2014/main" id="{1C4228FF-5B6A-4841-8355-6C710B47A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97240" y="6537960"/>
            <a:ext cx="725627" cy="320040"/>
          </a:xfrm>
        </p:spPr>
        <p:txBody>
          <a:bodyPr/>
          <a:lstStyle/>
          <a:p>
            <a:fld id="{50DA7C28-8D36-4505-AC57-51A355200098}" type="slidenum">
              <a:rPr lang="ko-KR" altLang="en-US" b="1" smtClean="0"/>
              <a:pPr/>
              <a:t>1</a:t>
            </a:fld>
            <a:endParaRPr lang="ko-KR" altLang="en-US" b="1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172D8BE5-1A74-B24F-73CD-D8E1841BAC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354" b="99380" l="905" r="99548">
                        <a14:foregroundMark x1="43778" y1="9170" x2="46041" y2="8426"/>
                        <a14:foregroundMark x1="42421" y1="6691" x2="38914" y2="9170"/>
                        <a14:foregroundMark x1="86878" y1="11152" x2="84729" y2="28253"/>
                        <a14:foregroundMark x1="84729" y1="28253" x2="67986" y2="45601"/>
                        <a14:foregroundMark x1="67986" y1="45601" x2="59276" y2="49566"/>
                        <a14:foregroundMark x1="95928" y1="41884" x2="42195" y2="78067"/>
                        <a14:foregroundMark x1="42195" y1="78067" x2="21946" y2="83767"/>
                        <a14:foregroundMark x1="21946" y1="83767" x2="4299" y2="95291"/>
                        <a14:foregroundMark x1="7353" y1="70136" x2="31674" y2="90211"/>
                        <a14:foregroundMark x1="31674" y1="90211" x2="34276" y2="91574"/>
                        <a14:foregroundMark x1="1357" y1="57745" x2="20362" y2="57497"/>
                        <a14:foregroundMark x1="7240" y1="66791" x2="28733" y2="75589"/>
                        <a14:foregroundMark x1="35973" y1="84139" x2="56787" y2="94424"/>
                        <a14:foregroundMark x1="56787" y1="94424" x2="70136" y2="89715"/>
                        <a14:foregroundMark x1="93439" y1="93309" x2="60294" y2="75341"/>
                        <a14:foregroundMark x1="60294" y1="75341" x2="60068" y2="74845"/>
                        <a14:foregroundMark x1="19118" y1="58736" x2="39140" y2="71623"/>
                        <a14:foregroundMark x1="52489" y1="74473" x2="74208" y2="64560"/>
                        <a14:foregroundMark x1="93778" y1="55143" x2="91855" y2="21933"/>
                        <a14:foregroundMark x1="91855" y1="21933" x2="91855" y2="21933"/>
                        <a14:foregroundMark x1="88348" y1="39653" x2="74208" y2="46344"/>
                        <a14:foregroundMark x1="97285" y1="22553" x2="64027" y2="4957"/>
                        <a14:foregroundMark x1="75339" y1="32590" x2="79977" y2="10161"/>
                        <a14:foregroundMark x1="79977" y1="10161" x2="78167" y2="4957"/>
                        <a14:foregroundMark x1="94005" y1="16729" x2="74208" y2="2850"/>
                        <a14:foregroundMark x1="74208" y1="2850" x2="62670" y2="4957"/>
                        <a14:foregroundMark x1="96946" y1="4337" x2="84389" y2="7435"/>
                        <a14:foregroundMark x1="84389" y1="7435" x2="73643" y2="13755"/>
                        <a14:foregroundMark x1="73643" y1="13755" x2="71833" y2="16729"/>
                        <a14:foregroundMark x1="21493" y1="93185" x2="4412" y2="78810"/>
                        <a14:foregroundMark x1="97738" y1="67534" x2="50566" y2="97274"/>
                        <a14:foregroundMark x1="50566" y1="97274" x2="45814" y2="91574"/>
                        <a14:foregroundMark x1="91063" y1="73978" x2="82805" y2="83395"/>
                        <a14:foregroundMark x1="82805" y1="83395" x2="78167" y2="94548"/>
                        <a14:foregroundMark x1="78167" y1="94548" x2="77715" y2="93185"/>
                        <a14:foregroundMark x1="47172" y1="99628" x2="14367" y2="75217"/>
                        <a14:foregroundMark x1="14367" y1="75217" x2="1697" y2="71871"/>
                        <a14:foregroundMark x1="1357" y1="95043" x2="12670" y2="98637"/>
                        <a14:foregroundMark x1="12670" y1="98637" x2="55995" y2="93185"/>
                        <a14:foregroundMark x1="55995" y1="93185" x2="51810" y2="88848"/>
                        <a14:foregroundMark x1="51471" y1="88848" x2="51471" y2="88848"/>
                        <a14:foregroundMark x1="2941" y1="84139" x2="87783" y2="71004"/>
                        <a14:foregroundMark x1="87783" y1="71004" x2="95701" y2="57869"/>
                        <a14:foregroundMark x1="95701" y1="57869" x2="94796" y2="52540"/>
                        <a14:foregroundMark x1="92195" y1="94052" x2="98756" y2="64932"/>
                        <a14:foregroundMark x1="98756" y1="64932" x2="97172" y2="13259"/>
                        <a14:foregroundMark x1="95928" y1="11152" x2="99548" y2="51425"/>
                        <a14:foregroundMark x1="99548" y1="51425" x2="94570" y2="81660"/>
                        <a14:foregroundMark x1="94570" y1="81660" x2="73303" y2="85874"/>
                        <a14:foregroundMark x1="73303" y1="85874" x2="59615" y2="95167"/>
                        <a14:foregroundMark x1="59615" y1="95167" x2="3846" y2="77200"/>
                        <a14:foregroundMark x1="3846" y1="77200" x2="3507" y2="76828"/>
                        <a14:foregroundMark x1="89706" y1="85626" x2="66290" y2="93556"/>
                        <a14:foregroundMark x1="66290" y1="93556" x2="2489" y2="87361"/>
                        <a14:foregroundMark x1="77149" y1="94672" x2="44231" y2="95291"/>
                        <a14:foregroundMark x1="44231" y1="95291" x2="27715" y2="90830"/>
                        <a14:foregroundMark x1="27715" y1="90830" x2="11199" y2="76208"/>
                        <a14:foregroundMark x1="11199" y1="76208" x2="2941" y2="63073"/>
                        <a14:foregroundMark x1="2941" y1="63073" x2="2489" y2="62825"/>
                        <a14:foregroundMark x1="95588" y1="94424" x2="57014" y2="97893"/>
                        <a14:foregroundMark x1="18552" y1="41884" x2="17760" y2="46097"/>
                        <a14:foregroundMark x1="19344" y1="40149" x2="20928" y2="42751"/>
                        <a14:foregroundMark x1="13688" y1="47584" x2="9163" y2="51053"/>
                        <a14:foregroundMark x1="8032" y1="50682" x2="905" y2="55390"/>
                        <a14:foregroundMark x1="47738" y1="9046" x2="43213" y2="7311"/>
                        <a14:foregroundMark x1="43213" y1="7311" x2="43213" y2="7311"/>
                        <a14:backgroundMark x1="11086" y1="21933" x2="14593" y2="11772"/>
                        <a14:backgroundMark x1="19910" y1="10037" x2="9163" y2="27633"/>
                        <a14:backgroundMark x1="17534" y1="7311" x2="32692" y2="4089"/>
                        <a14:backgroundMark x1="32692" y1="4089" x2="39071" y2="660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29898" y="1449947"/>
            <a:ext cx="1966733" cy="1522433"/>
          </a:xfrm>
          <a:prstGeom prst="rect">
            <a:avLst/>
          </a:prstGeom>
        </p:spPr>
      </p:pic>
      <p:sp>
        <p:nvSpPr>
          <p:cNvPr id="8" name="대각선 방향의 모서리가 잘린 사각형 144">
            <a:extLst>
              <a:ext uri="{FF2B5EF4-FFF2-40B4-BE49-F238E27FC236}">
                <a16:creationId xmlns:a16="http://schemas.microsoft.com/office/drawing/2014/main" id="{589A17FB-811A-C70F-625A-032F589A0A15}"/>
              </a:ext>
            </a:extLst>
          </p:cNvPr>
          <p:cNvSpPr/>
          <p:nvPr/>
        </p:nvSpPr>
        <p:spPr>
          <a:xfrm>
            <a:off x="320306" y="1378020"/>
            <a:ext cx="8142294" cy="3210783"/>
          </a:xfrm>
          <a:prstGeom prst="snip2DiagRect">
            <a:avLst>
              <a:gd name="adj1" fmla="val 0"/>
              <a:gd name="adj2" fmla="val 3974"/>
            </a:avLst>
          </a:prstGeom>
          <a:noFill/>
          <a:ln w="25400"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/>
          </a:p>
        </p:txBody>
      </p: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0CF2E0B7-F0B9-0E62-F30A-D35AEA20DFC9}"/>
              </a:ext>
            </a:extLst>
          </p:cNvPr>
          <p:cNvGrpSpPr/>
          <p:nvPr/>
        </p:nvGrpSpPr>
        <p:grpSpPr>
          <a:xfrm>
            <a:off x="5729898" y="3071720"/>
            <a:ext cx="2665986" cy="913953"/>
            <a:chOff x="5406719" y="2965279"/>
            <a:chExt cx="2665986" cy="913953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7AE8BF3-7588-1BB8-0A56-41CEAEC3B693}"/>
                </a:ext>
              </a:extLst>
            </p:cNvPr>
            <p:cNvSpPr/>
            <p:nvPr/>
          </p:nvSpPr>
          <p:spPr>
            <a:xfrm>
              <a:off x="5427077" y="2965279"/>
              <a:ext cx="2645628" cy="30348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marL="214313" indent="-214313"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r>
                <a:rPr lang="en-US" altLang="ko-KR" sz="1050" b="1" spc="-90" dirty="0">
                  <a:latin typeface="+mn-ea"/>
                  <a:cs typeface="Calibri" panose="020F0502020204030204" pitchFamily="34" charset="0"/>
                </a:rPr>
                <a:t>1</a:t>
              </a:r>
              <a:r>
                <a:rPr lang="ko-KR" altLang="en-US" sz="1050" b="1" spc="-90" dirty="0">
                  <a:latin typeface="+mn-ea"/>
                  <a:cs typeface="Calibri" panose="020F0502020204030204" pitchFamily="34" charset="0"/>
                </a:rPr>
                <a:t>차 칩 유입차단 </a:t>
              </a:r>
              <a:r>
                <a:rPr lang="en-US" altLang="ko-KR" sz="1050" b="1" spc="-90" dirty="0">
                  <a:latin typeface="+mn-ea"/>
                  <a:cs typeface="Calibri" panose="020F0502020204030204" pitchFamily="34" charset="0"/>
                </a:rPr>
                <a:t>= </a:t>
              </a:r>
              <a:r>
                <a:rPr lang="ko-KR" altLang="en-US" sz="1050" b="1" spc="-90" dirty="0">
                  <a:latin typeface="+mn-ea"/>
                  <a:cs typeface="Calibri" panose="020F0502020204030204" pitchFamily="34" charset="0"/>
                </a:rPr>
                <a:t>수직 </a:t>
              </a:r>
              <a:r>
                <a:rPr lang="ko-KR" altLang="en-US" sz="1050" b="1" spc="-90" dirty="0" err="1">
                  <a:latin typeface="+mn-ea"/>
                  <a:cs typeface="Calibri" panose="020F0502020204030204" pitchFamily="34" charset="0"/>
                </a:rPr>
                <a:t>라비린스</a:t>
              </a:r>
              <a:endParaRPr lang="en-US" altLang="ko-KR" sz="1050" b="1" spc="-90" dirty="0">
                <a:latin typeface="+mn-ea"/>
                <a:cs typeface="Calibri" panose="020F0502020204030204" pitchFamily="34" charset="0"/>
              </a:endParaRPr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:a16="http://schemas.microsoft.com/office/drawing/2014/main" id="{2DDDD062-1247-7B6A-2910-4450DF01B800}"/>
                </a:ext>
              </a:extLst>
            </p:cNvPr>
            <p:cNvSpPr/>
            <p:nvPr/>
          </p:nvSpPr>
          <p:spPr>
            <a:xfrm>
              <a:off x="5427077" y="3288521"/>
              <a:ext cx="2645628" cy="30348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marL="214313" indent="-214313"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r>
                <a:rPr lang="en-US" altLang="ko-KR" sz="1050" b="1" spc="-90" dirty="0">
                  <a:latin typeface="+mn-ea"/>
                  <a:cs typeface="Calibri" panose="020F0502020204030204" pitchFamily="34" charset="0"/>
                </a:rPr>
                <a:t>2</a:t>
              </a:r>
              <a:r>
                <a:rPr lang="ko-KR" altLang="en-US" sz="1050" b="1" spc="-90" dirty="0">
                  <a:latin typeface="+mn-ea"/>
                  <a:cs typeface="Calibri" panose="020F0502020204030204" pitchFamily="34" charset="0"/>
                </a:rPr>
                <a:t>차 칩 유입차단 </a:t>
              </a:r>
              <a:r>
                <a:rPr lang="en-US" altLang="ko-KR" sz="1050" b="1" spc="-90" dirty="0">
                  <a:latin typeface="+mn-ea"/>
                  <a:cs typeface="Calibri" panose="020F0502020204030204" pitchFamily="34" charset="0"/>
                </a:rPr>
                <a:t>= </a:t>
              </a:r>
              <a:r>
                <a:rPr lang="ko-KR" altLang="en-US" sz="1050" b="1" spc="-90" dirty="0">
                  <a:latin typeface="+mn-ea"/>
                  <a:cs typeface="Calibri" panose="020F0502020204030204" pitchFamily="34" charset="0"/>
                </a:rPr>
                <a:t>수평 </a:t>
              </a:r>
              <a:r>
                <a:rPr lang="ko-KR" altLang="en-US" sz="1050" b="1" spc="-90" dirty="0" err="1">
                  <a:latin typeface="+mn-ea"/>
                  <a:cs typeface="Calibri" panose="020F0502020204030204" pitchFamily="34" charset="0"/>
                </a:rPr>
                <a:t>라비린스</a:t>
              </a:r>
              <a:endParaRPr lang="en-US" altLang="ko-KR" sz="1050" b="1" spc="-90" dirty="0">
                <a:latin typeface="+mn-ea"/>
                <a:cs typeface="Calibri" panose="020F0502020204030204" pitchFamily="34" charset="0"/>
              </a:endParaRP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63B5E7B6-0DA3-0BAF-FB85-0AC6A6CACAF7}"/>
                </a:ext>
              </a:extLst>
            </p:cNvPr>
            <p:cNvSpPr/>
            <p:nvPr/>
          </p:nvSpPr>
          <p:spPr>
            <a:xfrm>
              <a:off x="5427077" y="3575751"/>
              <a:ext cx="2645628" cy="30348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pPr marL="214313" indent="-214313"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r>
                <a:rPr lang="en-US" altLang="ko-KR" sz="1050" b="1" spc="-90" dirty="0">
                  <a:latin typeface="+mn-ea"/>
                  <a:cs typeface="Calibri" panose="020F0502020204030204" pitchFamily="34" charset="0"/>
                </a:rPr>
                <a:t>3</a:t>
              </a:r>
              <a:r>
                <a:rPr lang="ko-KR" altLang="en-US" sz="1050" b="1" spc="-90" dirty="0">
                  <a:latin typeface="+mn-ea"/>
                  <a:cs typeface="Calibri" panose="020F0502020204030204" pitchFamily="34" charset="0"/>
                </a:rPr>
                <a:t>차 칩 유입차단 </a:t>
              </a:r>
              <a:r>
                <a:rPr lang="en-US" altLang="ko-KR" sz="1050" b="1" spc="-90" dirty="0">
                  <a:latin typeface="+mn-ea"/>
                  <a:cs typeface="Calibri" panose="020F0502020204030204" pitchFamily="34" charset="0"/>
                </a:rPr>
                <a:t>= Air Purge</a:t>
              </a:r>
            </a:p>
          </p:txBody>
        </p:sp>
        <p:sp>
          <p:nvSpPr>
            <p:cNvPr id="23" name="화살표: 아래쪽 22">
              <a:extLst>
                <a:ext uri="{FF2B5EF4-FFF2-40B4-BE49-F238E27FC236}">
                  <a16:creationId xmlns:a16="http://schemas.microsoft.com/office/drawing/2014/main" id="{9F2B810C-4179-FBA6-8117-1BFA7BAAB5CA}"/>
                </a:ext>
              </a:extLst>
            </p:cNvPr>
            <p:cNvSpPr/>
            <p:nvPr/>
          </p:nvSpPr>
          <p:spPr>
            <a:xfrm>
              <a:off x="6430380" y="3262771"/>
              <a:ext cx="192032" cy="85913"/>
            </a:xfrm>
            <a:prstGeom prst="downArrow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4" name="화살표: 아래쪽 23">
              <a:extLst>
                <a:ext uri="{FF2B5EF4-FFF2-40B4-BE49-F238E27FC236}">
                  <a16:creationId xmlns:a16="http://schemas.microsoft.com/office/drawing/2014/main" id="{CA46306A-4F53-E40E-40BE-6FAB565FB542}"/>
                </a:ext>
              </a:extLst>
            </p:cNvPr>
            <p:cNvSpPr/>
            <p:nvPr/>
          </p:nvSpPr>
          <p:spPr>
            <a:xfrm>
              <a:off x="6430380" y="3534933"/>
              <a:ext cx="192032" cy="116106"/>
            </a:xfrm>
            <a:prstGeom prst="downArrow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29" name="타원 28">
              <a:extLst>
                <a:ext uri="{FF2B5EF4-FFF2-40B4-BE49-F238E27FC236}">
                  <a16:creationId xmlns:a16="http://schemas.microsoft.com/office/drawing/2014/main" id="{17519B5B-6084-BE7F-7DA2-9789CA3D59A4}"/>
                </a:ext>
              </a:extLst>
            </p:cNvPr>
            <p:cNvSpPr/>
            <p:nvPr/>
          </p:nvSpPr>
          <p:spPr>
            <a:xfrm>
              <a:off x="5408806" y="3013284"/>
              <a:ext cx="255041" cy="198407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b="1" dirty="0">
                  <a:solidFill>
                    <a:schemeClr val="tx1"/>
                  </a:solidFill>
                </a:rPr>
                <a:t>1</a:t>
              </a:r>
            </a:p>
          </p:txBody>
        </p:sp>
        <p:sp>
          <p:nvSpPr>
            <p:cNvPr id="30" name="타원 29">
              <a:extLst>
                <a:ext uri="{FF2B5EF4-FFF2-40B4-BE49-F238E27FC236}">
                  <a16:creationId xmlns:a16="http://schemas.microsoft.com/office/drawing/2014/main" id="{7E1D0440-F7AF-BCC3-13EC-4D919B9FC705}"/>
                </a:ext>
              </a:extLst>
            </p:cNvPr>
            <p:cNvSpPr/>
            <p:nvPr/>
          </p:nvSpPr>
          <p:spPr>
            <a:xfrm>
              <a:off x="5408806" y="3312522"/>
              <a:ext cx="255041" cy="198407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b="1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91C02362-354C-8EC4-B6C4-71808025E313}"/>
                </a:ext>
              </a:extLst>
            </p:cNvPr>
            <p:cNvSpPr/>
            <p:nvPr/>
          </p:nvSpPr>
          <p:spPr>
            <a:xfrm>
              <a:off x="5406719" y="3628289"/>
              <a:ext cx="255041" cy="198407"/>
            </a:xfrm>
            <a:prstGeom prst="ellips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350" b="1" dirty="0">
                  <a:solidFill>
                    <a:schemeClr val="tx1"/>
                  </a:solidFill>
                </a:rPr>
                <a:t>3</a:t>
              </a:r>
            </a:p>
          </p:txBody>
        </p:sp>
      </p:grpSp>
      <p:cxnSp>
        <p:nvCxnSpPr>
          <p:cNvPr id="41" name="직선 연결선 40">
            <a:extLst>
              <a:ext uri="{FF2B5EF4-FFF2-40B4-BE49-F238E27FC236}">
                <a16:creationId xmlns:a16="http://schemas.microsoft.com/office/drawing/2014/main" id="{5D4938FD-5AFD-51FC-8730-E1B885005C31}"/>
              </a:ext>
            </a:extLst>
          </p:cNvPr>
          <p:cNvCxnSpPr>
            <a:cxnSpLocks/>
          </p:cNvCxnSpPr>
          <p:nvPr/>
        </p:nvCxnSpPr>
        <p:spPr>
          <a:xfrm flipH="1" flipV="1">
            <a:off x="5927660" y="1686617"/>
            <a:ext cx="73415" cy="385933"/>
          </a:xfrm>
          <a:prstGeom prst="line">
            <a:avLst/>
          </a:prstGeom>
          <a:ln w="12700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7AF873AD-01A7-792B-D419-701723A28565}"/>
              </a:ext>
            </a:extLst>
          </p:cNvPr>
          <p:cNvSpPr/>
          <p:nvPr/>
        </p:nvSpPr>
        <p:spPr>
          <a:xfrm>
            <a:off x="697490" y="4120540"/>
            <a:ext cx="7341986" cy="37388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>
                <a:latin typeface="+mn-ea"/>
              </a:rPr>
              <a:t>     ⓐ </a:t>
            </a:r>
            <a:r>
              <a:rPr lang="ko-KR" altLang="en-US" sz="1100" b="1" dirty="0">
                <a:latin typeface="+mn-ea"/>
              </a:rPr>
              <a:t>외부 윤활유</a:t>
            </a:r>
            <a:r>
              <a:rPr lang="en-US" altLang="ko-KR" sz="1100" b="1" dirty="0">
                <a:latin typeface="+mn-ea"/>
              </a:rPr>
              <a:t> </a:t>
            </a:r>
            <a:r>
              <a:rPr lang="ko-KR" altLang="en-US" sz="1100" b="1" dirty="0">
                <a:latin typeface="+mn-ea"/>
              </a:rPr>
              <a:t>공급장치 구조를 채택  베어링 수명연장 획기적 연장 </a:t>
            </a:r>
            <a:r>
              <a:rPr lang="en-US" altLang="ko-KR" sz="1100" b="1" dirty="0">
                <a:latin typeface="+mn-ea"/>
              </a:rPr>
              <a:t>(</a:t>
            </a:r>
            <a:r>
              <a:rPr lang="ko-KR" altLang="en-US" sz="1100" b="1" dirty="0">
                <a:latin typeface="+mn-ea"/>
              </a:rPr>
              <a:t>특허 </a:t>
            </a:r>
            <a:r>
              <a:rPr lang="ko-KR" altLang="en-US" sz="1100" b="1" dirty="0" err="1">
                <a:latin typeface="+mn-ea"/>
              </a:rPr>
              <a:t>출원중</a:t>
            </a:r>
            <a:r>
              <a:rPr lang="en-US" altLang="ko-KR" sz="1100" b="1" dirty="0">
                <a:latin typeface="+mn-ea"/>
              </a:rPr>
              <a:t>)</a:t>
            </a:r>
            <a:r>
              <a:rPr lang="ko-KR" altLang="en-US" sz="1000" b="1" dirty="0">
                <a:highlight>
                  <a:srgbClr val="00FF00"/>
                </a:highlight>
                <a:latin typeface="+mn-ea"/>
              </a:rPr>
              <a:t>   </a:t>
            </a:r>
            <a:endParaRPr lang="en-US" altLang="ko-KR" sz="1050" b="1" spc="-90" dirty="0">
              <a:highlight>
                <a:srgbClr val="00FF00"/>
              </a:highlight>
              <a:latin typeface="+mn-ea"/>
              <a:cs typeface="Calibri" panose="020F0502020204030204" pitchFamily="34" charset="0"/>
            </a:endParaRPr>
          </a:p>
        </p:txBody>
      </p: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CEE00025-15C2-700D-BFA2-9A2F70BADA98}"/>
              </a:ext>
            </a:extLst>
          </p:cNvPr>
          <p:cNvGrpSpPr/>
          <p:nvPr/>
        </p:nvGrpSpPr>
        <p:grpSpPr>
          <a:xfrm>
            <a:off x="359733" y="1576418"/>
            <a:ext cx="4947027" cy="2488585"/>
            <a:chOff x="509214" y="1531154"/>
            <a:chExt cx="4797546" cy="2349708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6DC2068B-869E-CDD2-9835-A01D6A0930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052850" y="1531154"/>
              <a:ext cx="3830592" cy="2349708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0BE15AA-0DB2-B7CA-04E0-B5BDE3763A12}"/>
                </a:ext>
              </a:extLst>
            </p:cNvPr>
            <p:cNvSpPr txBox="1"/>
            <p:nvPr/>
          </p:nvSpPr>
          <p:spPr>
            <a:xfrm>
              <a:off x="4460124" y="2688187"/>
              <a:ext cx="846636" cy="300082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75" b="1" dirty="0">
                  <a:latin typeface="+mn-ea"/>
                </a:rPr>
                <a:t>①수직 </a:t>
              </a:r>
              <a:r>
                <a:rPr lang="ko-KR" altLang="en-US" sz="675" b="1" dirty="0" err="1">
                  <a:latin typeface="+mn-ea"/>
                </a:rPr>
                <a:t>라비린스</a:t>
              </a:r>
              <a:r>
                <a:rPr lang="ko-KR" altLang="en-US" sz="675" b="1" dirty="0">
                  <a:latin typeface="+mn-ea"/>
                </a:rPr>
                <a:t> </a:t>
              </a:r>
              <a:endParaRPr lang="en-US" altLang="ko-KR" sz="675" b="1" dirty="0">
                <a:latin typeface="+mn-ea"/>
              </a:endParaRPr>
            </a:p>
            <a:p>
              <a:pPr algn="ctr"/>
              <a:r>
                <a:rPr lang="ko-KR" altLang="en-US" sz="675" b="1" dirty="0">
                  <a:latin typeface="+mn-ea"/>
                </a:rPr>
                <a:t>구조</a:t>
              </a:r>
            </a:p>
          </p:txBody>
        </p:sp>
        <p:cxnSp>
          <p:nvCxnSpPr>
            <p:cNvPr id="11" name="직선 연결선 10">
              <a:extLst>
                <a:ext uri="{FF2B5EF4-FFF2-40B4-BE49-F238E27FC236}">
                  <a16:creationId xmlns:a16="http://schemas.microsoft.com/office/drawing/2014/main" id="{DBD92F1C-CCA9-242B-1C67-7227C616778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156148" y="2378752"/>
              <a:ext cx="302235" cy="309435"/>
            </a:xfrm>
            <a:prstGeom prst="line">
              <a:avLst/>
            </a:prstGeom>
            <a:ln w="12700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타원 11">
              <a:extLst>
                <a:ext uri="{FF2B5EF4-FFF2-40B4-BE49-F238E27FC236}">
                  <a16:creationId xmlns:a16="http://schemas.microsoft.com/office/drawing/2014/main" id="{FDA3D2CB-59D0-FCB6-4217-D2058EBB1AF1}"/>
                </a:ext>
              </a:extLst>
            </p:cNvPr>
            <p:cNvSpPr/>
            <p:nvPr/>
          </p:nvSpPr>
          <p:spPr>
            <a:xfrm>
              <a:off x="4120100" y="2362749"/>
              <a:ext cx="68614" cy="54769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5920677F-261D-BAED-1297-A41C083EE62E}"/>
                </a:ext>
              </a:extLst>
            </p:cNvPr>
            <p:cNvSpPr txBox="1"/>
            <p:nvPr/>
          </p:nvSpPr>
          <p:spPr>
            <a:xfrm>
              <a:off x="4442924" y="2200723"/>
              <a:ext cx="863836" cy="300082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75" b="1" dirty="0">
                  <a:latin typeface="+mn-ea"/>
                </a:rPr>
                <a:t>②수평 </a:t>
              </a:r>
              <a:r>
                <a:rPr lang="ko-KR" altLang="en-US" sz="675" b="1" dirty="0" err="1">
                  <a:latin typeface="+mn-ea"/>
                </a:rPr>
                <a:t>라비린스</a:t>
              </a:r>
              <a:r>
                <a:rPr lang="ko-KR" altLang="en-US" sz="675" b="1" dirty="0">
                  <a:latin typeface="+mn-ea"/>
                </a:rPr>
                <a:t> </a:t>
              </a:r>
              <a:endParaRPr lang="en-US" altLang="ko-KR" sz="675" b="1" dirty="0">
                <a:latin typeface="+mn-ea"/>
              </a:endParaRPr>
            </a:p>
            <a:p>
              <a:pPr algn="ctr"/>
              <a:r>
                <a:rPr lang="ko-KR" altLang="en-US" sz="675" b="1" dirty="0">
                  <a:latin typeface="+mn-ea"/>
                </a:rPr>
                <a:t>구조</a:t>
              </a:r>
            </a:p>
          </p:txBody>
        </p:sp>
        <p:cxnSp>
          <p:nvCxnSpPr>
            <p:cNvPr id="22" name="직선 연결선 21">
              <a:extLst>
                <a:ext uri="{FF2B5EF4-FFF2-40B4-BE49-F238E27FC236}">
                  <a16:creationId xmlns:a16="http://schemas.microsoft.com/office/drawing/2014/main" id="{5B821A8A-AF77-528F-4A05-B096716C64F7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087534" y="2114172"/>
              <a:ext cx="374251" cy="122996"/>
            </a:xfrm>
            <a:prstGeom prst="line">
              <a:avLst/>
            </a:prstGeom>
            <a:ln w="12700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타원 25">
              <a:extLst>
                <a:ext uri="{FF2B5EF4-FFF2-40B4-BE49-F238E27FC236}">
                  <a16:creationId xmlns:a16="http://schemas.microsoft.com/office/drawing/2014/main" id="{D002F7FB-F4C9-D5A8-E616-F9477ADD25E5}"/>
                </a:ext>
              </a:extLst>
            </p:cNvPr>
            <p:cNvSpPr/>
            <p:nvPr/>
          </p:nvSpPr>
          <p:spPr>
            <a:xfrm>
              <a:off x="4101544" y="2095524"/>
              <a:ext cx="68614" cy="54769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cxnSp>
          <p:nvCxnSpPr>
            <p:cNvPr id="32" name="직선 연결선 31">
              <a:extLst>
                <a:ext uri="{FF2B5EF4-FFF2-40B4-BE49-F238E27FC236}">
                  <a16:creationId xmlns:a16="http://schemas.microsoft.com/office/drawing/2014/main" id="{C26DD54A-060A-07E5-7601-072CC8B96F1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01728" y="2254690"/>
              <a:ext cx="290521" cy="401320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6D33A527-F9F6-A555-A2A6-4CBFAE315125}"/>
                </a:ext>
              </a:extLst>
            </p:cNvPr>
            <p:cNvSpPr txBox="1"/>
            <p:nvPr/>
          </p:nvSpPr>
          <p:spPr>
            <a:xfrm>
              <a:off x="522618" y="2449007"/>
              <a:ext cx="676010" cy="300082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75" b="1" dirty="0">
                  <a:latin typeface="+mn-ea"/>
                </a:rPr>
                <a:t>③ </a:t>
              </a:r>
              <a:r>
                <a:rPr lang="en-US" altLang="ko-KR" sz="675" b="1" dirty="0">
                  <a:latin typeface="+mn-ea"/>
                </a:rPr>
                <a:t>Air Purge</a:t>
              </a:r>
              <a:endParaRPr lang="ko-KR" altLang="en-US" sz="675" b="1" dirty="0">
                <a:latin typeface="+mn-ea"/>
              </a:endParaRPr>
            </a:p>
          </p:txBody>
        </p:sp>
        <p:sp>
          <p:nvSpPr>
            <p:cNvPr id="34" name="타원 33">
              <a:extLst>
                <a:ext uri="{FF2B5EF4-FFF2-40B4-BE49-F238E27FC236}">
                  <a16:creationId xmlns:a16="http://schemas.microsoft.com/office/drawing/2014/main" id="{D920146A-5344-2206-613A-4DB14DE49399}"/>
                </a:ext>
              </a:extLst>
            </p:cNvPr>
            <p:cNvSpPr/>
            <p:nvPr/>
          </p:nvSpPr>
          <p:spPr>
            <a:xfrm>
              <a:off x="1276142" y="2220741"/>
              <a:ext cx="68614" cy="54769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16A73A54-BCBE-C467-CB5D-93D3D7BCCAF6}"/>
                </a:ext>
              </a:extLst>
            </p:cNvPr>
            <p:cNvSpPr txBox="1"/>
            <p:nvPr/>
          </p:nvSpPr>
          <p:spPr>
            <a:xfrm>
              <a:off x="509214" y="2877822"/>
              <a:ext cx="835542" cy="300082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675" b="1" dirty="0">
                  <a:latin typeface="+mn-ea"/>
                </a:rPr>
                <a:t>ⓐ 외부 윤활유 공급장치 구조</a:t>
              </a:r>
            </a:p>
          </p:txBody>
        </p:sp>
        <p:cxnSp>
          <p:nvCxnSpPr>
            <p:cNvPr id="37" name="직선 연결선 36">
              <a:extLst>
                <a:ext uri="{FF2B5EF4-FFF2-40B4-BE49-F238E27FC236}">
                  <a16:creationId xmlns:a16="http://schemas.microsoft.com/office/drawing/2014/main" id="{30B17F6B-0501-BFB3-C1ED-BBA71ECDB2C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25734" y="2200723"/>
              <a:ext cx="449462" cy="677099"/>
            </a:xfrm>
            <a:prstGeom prst="line">
              <a:avLst/>
            </a:prstGeom>
            <a:ln w="127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타원 37">
              <a:extLst>
                <a:ext uri="{FF2B5EF4-FFF2-40B4-BE49-F238E27FC236}">
                  <a16:creationId xmlns:a16="http://schemas.microsoft.com/office/drawing/2014/main" id="{2B5389CF-E511-27D3-8426-3064A2DAE583}"/>
                </a:ext>
              </a:extLst>
            </p:cNvPr>
            <p:cNvSpPr/>
            <p:nvPr/>
          </p:nvSpPr>
          <p:spPr>
            <a:xfrm>
              <a:off x="1753923" y="2148285"/>
              <a:ext cx="68614" cy="54769"/>
            </a:xfrm>
            <a:prstGeom prst="ellipse">
              <a:avLst/>
            </a:prstGeom>
            <a:solidFill>
              <a:srgbClr val="FFFF00"/>
            </a:solidFill>
            <a:ln w="127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</p:spTree>
    <p:extLst>
      <p:ext uri="{BB962C8B-B14F-4D97-AF65-F5344CB8AC3E}">
        <p14:creationId xmlns:p14="http://schemas.microsoft.com/office/powerpoint/2010/main" val="11119184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19E6B255-8FF7-361C-50E1-CE7C09D91E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870" y="1215649"/>
            <a:ext cx="3814958" cy="2278579"/>
          </a:xfrm>
          <a:prstGeom prst="rect">
            <a:avLst/>
          </a:prstGeom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en-US" altLang="ko-KR" dirty="0"/>
              <a:t>■. DDRT 450</a:t>
            </a:r>
            <a:r>
              <a:rPr lang="ko-KR" altLang="en-US" dirty="0"/>
              <a:t> 구조</a:t>
            </a:r>
          </a:p>
        </p:txBody>
      </p:sp>
      <p:sp>
        <p:nvSpPr>
          <p:cNvPr id="18" name="타원 17"/>
          <p:cNvSpPr/>
          <p:nvPr/>
        </p:nvSpPr>
        <p:spPr>
          <a:xfrm>
            <a:off x="801946" y="1372868"/>
            <a:ext cx="212474" cy="192822"/>
          </a:xfrm>
          <a:prstGeom prst="ellipse">
            <a:avLst/>
          </a:prstGeom>
          <a:solidFill>
            <a:srgbClr val="6988FF"/>
          </a:solidFill>
          <a:ln w="34925">
            <a:solidFill>
              <a:schemeClr val="bg1">
                <a:alpha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</a:rPr>
              <a:t>1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3251237" y="2225225"/>
            <a:ext cx="212474" cy="192822"/>
          </a:xfrm>
          <a:prstGeom prst="ellipse">
            <a:avLst/>
          </a:prstGeom>
          <a:solidFill>
            <a:srgbClr val="6988FF"/>
          </a:solidFill>
          <a:ln w="34925">
            <a:solidFill>
              <a:schemeClr val="bg1">
                <a:alpha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</a:rPr>
              <a:t>2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2483688" y="2130954"/>
            <a:ext cx="212474" cy="192822"/>
          </a:xfrm>
          <a:prstGeom prst="ellipse">
            <a:avLst/>
          </a:prstGeom>
          <a:solidFill>
            <a:srgbClr val="6988FF"/>
          </a:solidFill>
          <a:ln w="34925">
            <a:solidFill>
              <a:schemeClr val="bg1">
                <a:alpha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</a:rPr>
              <a:t>3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1280465" y="2258528"/>
            <a:ext cx="212474" cy="192822"/>
          </a:xfrm>
          <a:prstGeom prst="ellipse">
            <a:avLst/>
          </a:prstGeom>
          <a:solidFill>
            <a:srgbClr val="6988FF"/>
          </a:solidFill>
          <a:ln w="34925">
            <a:solidFill>
              <a:schemeClr val="bg1">
                <a:alpha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</a:rPr>
              <a:t>4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925091" y="2553018"/>
            <a:ext cx="212474" cy="192822"/>
          </a:xfrm>
          <a:prstGeom prst="ellipse">
            <a:avLst/>
          </a:prstGeom>
          <a:solidFill>
            <a:srgbClr val="6988FF"/>
          </a:solidFill>
          <a:ln w="34925">
            <a:solidFill>
              <a:schemeClr val="bg1">
                <a:alpha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</a:rPr>
              <a:t>5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2736848" y="1651655"/>
            <a:ext cx="212474" cy="192822"/>
          </a:xfrm>
          <a:prstGeom prst="ellipse">
            <a:avLst/>
          </a:prstGeom>
          <a:solidFill>
            <a:srgbClr val="6988FF"/>
          </a:solidFill>
          <a:ln w="34925">
            <a:solidFill>
              <a:schemeClr val="bg1">
                <a:alpha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</a:rPr>
              <a:t>6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</a:endParaRPr>
          </a:p>
        </p:txBody>
      </p:sp>
      <p:sp>
        <p:nvSpPr>
          <p:cNvPr id="7" name="모서리가 둥근 직사각형 34"/>
          <p:cNvSpPr/>
          <p:nvPr/>
        </p:nvSpPr>
        <p:spPr>
          <a:xfrm>
            <a:off x="498903" y="818998"/>
            <a:ext cx="3222770" cy="311663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spcAft>
                <a:spcPts val="300"/>
              </a:spcAft>
              <a:defRPr/>
            </a:pPr>
            <a:r>
              <a:rPr lang="en-US" altLang="ko-KR" sz="1300" b="1" dirty="0">
                <a:solidFill>
                  <a:schemeClr val="bg1"/>
                </a:solidFill>
                <a:latin typeface="+mn-ea"/>
              </a:rPr>
              <a:t>DDRT</a:t>
            </a:r>
            <a:r>
              <a:rPr lang="ko-KR" altLang="en-US" sz="1300" b="1" dirty="0">
                <a:solidFill>
                  <a:schemeClr val="bg1"/>
                </a:solidFill>
                <a:latin typeface="+mn-ea"/>
              </a:rPr>
              <a:t>  </a:t>
            </a:r>
            <a:r>
              <a:rPr lang="en-US" altLang="ko-KR" sz="1300" b="1" dirty="0">
                <a:solidFill>
                  <a:schemeClr val="bg1"/>
                </a:solidFill>
                <a:latin typeface="+mn-ea"/>
              </a:rPr>
              <a:t>- </a:t>
            </a:r>
            <a:r>
              <a:rPr lang="ko-KR" altLang="en-US" sz="1300" b="1" dirty="0">
                <a:solidFill>
                  <a:schemeClr val="bg1"/>
                </a:solidFill>
                <a:latin typeface="+mn-ea"/>
              </a:rPr>
              <a:t>구조 </a:t>
            </a:r>
            <a:endParaRPr lang="en-US" altLang="ko-KR" sz="1300" b="1" dirty="0">
              <a:solidFill>
                <a:srgbClr val="FFFF00"/>
              </a:solidFill>
              <a:latin typeface="+mn-ea"/>
            </a:endParaRPr>
          </a:p>
        </p:txBody>
      </p:sp>
      <p:sp>
        <p:nvSpPr>
          <p:cNvPr id="60" name="모서리가 둥근 직사각형 34"/>
          <p:cNvSpPr/>
          <p:nvPr/>
        </p:nvSpPr>
        <p:spPr>
          <a:xfrm>
            <a:off x="5159230" y="859940"/>
            <a:ext cx="3222770" cy="311663"/>
          </a:xfrm>
          <a:prstGeom prst="roundRect">
            <a:avLst>
              <a:gd name="adj" fmla="val 16667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36000" rIns="36000" anchor="ctr"/>
          <a:lstStyle/>
          <a:p>
            <a:pPr algn="ctr">
              <a:spcAft>
                <a:spcPts val="300"/>
              </a:spcAft>
              <a:defRPr/>
            </a:pPr>
            <a:r>
              <a:rPr lang="en-US" altLang="ko-KR" sz="1300" b="1" dirty="0">
                <a:solidFill>
                  <a:schemeClr val="bg1"/>
                </a:solidFill>
                <a:latin typeface="+mn-ea"/>
              </a:rPr>
              <a:t>DDRT </a:t>
            </a:r>
            <a:r>
              <a:rPr lang="ko-KR" altLang="en-US" sz="13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300" b="1" dirty="0">
                <a:solidFill>
                  <a:schemeClr val="bg1"/>
                </a:solidFill>
                <a:latin typeface="+mn-ea"/>
              </a:rPr>
              <a:t>- </a:t>
            </a:r>
            <a:r>
              <a:rPr lang="ko-KR" altLang="en-US" sz="1300" b="1" dirty="0">
                <a:solidFill>
                  <a:schemeClr val="bg1"/>
                </a:solidFill>
                <a:latin typeface="+mn-ea"/>
              </a:rPr>
              <a:t>사양</a:t>
            </a:r>
            <a:r>
              <a:rPr lang="en-US" altLang="ko-KR" sz="1300" b="1" dirty="0">
                <a:solidFill>
                  <a:schemeClr val="bg1"/>
                </a:solidFill>
                <a:latin typeface="+mn-ea"/>
              </a:rPr>
              <a:t> </a:t>
            </a:r>
            <a:endParaRPr lang="en-US" altLang="ko-KR" sz="1300" b="1" dirty="0">
              <a:solidFill>
                <a:srgbClr val="FFFF00"/>
              </a:solidFill>
              <a:latin typeface="+mn-ea"/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1897814" y="2649429"/>
            <a:ext cx="212474" cy="192822"/>
          </a:xfrm>
          <a:prstGeom prst="ellipse">
            <a:avLst/>
          </a:prstGeom>
          <a:solidFill>
            <a:srgbClr val="6988FF"/>
          </a:solidFill>
          <a:ln w="34925">
            <a:solidFill>
              <a:schemeClr val="bg1">
                <a:alpha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altLang="ko-KR" sz="1100" b="1"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</a:rPr>
              <a:t>7</a:t>
            </a:r>
            <a:endParaRPr lang="ko-KR" altLang="en-US" sz="1100" b="1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</a:endParaRPr>
          </a:p>
        </p:txBody>
      </p:sp>
      <p:graphicFrame>
        <p:nvGraphicFramePr>
          <p:cNvPr id="42" name="표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0921066"/>
              </p:ext>
            </p:extLst>
          </p:nvPr>
        </p:nvGraphicFramePr>
        <p:xfrm>
          <a:off x="316871" y="3524235"/>
          <a:ext cx="3946682" cy="3049395"/>
        </p:xfrm>
        <a:graphic>
          <a:graphicData uri="http://schemas.openxmlformats.org/drawingml/2006/table">
            <a:tbl>
              <a:tblPr/>
              <a:tblGrid>
                <a:gridCol w="12584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8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08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주요 부품</a:t>
                      </a:r>
                      <a:endParaRPr lang="ko-KR" altLang="en-US" sz="1100" b="1" kern="0" spc="0" dirty="0">
                        <a:solidFill>
                          <a:schemeClr val="bg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683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휴먼명조"/>
                          <a:ea typeface="휴먼명조"/>
                        </a:rPr>
                        <a:t>주요 특징</a:t>
                      </a:r>
                      <a:endParaRPr lang="ko-KR" altLang="en-US" sz="1100" b="1" kern="0" spc="0" dirty="0">
                        <a:solidFill>
                          <a:schemeClr val="bg1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593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</a:rPr>
                        <a:t>테이블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HCI Poppy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원형테이블</a:t>
                      </a:r>
                      <a:r>
                        <a:rPr lang="en-US" altLang="ko-KR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,</a:t>
                      </a: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수직 수평  </a:t>
                      </a:r>
                      <a:r>
                        <a:rPr lang="ko-KR" altLang="en-US" sz="1000" b="1" kern="0" spc="-100" baseline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라비</a:t>
                      </a: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린스 배치</a:t>
                      </a:r>
                      <a:endParaRPr lang="en-US" altLang="ko-KR" sz="1000" b="1" kern="0" spc="-100" baseline="0" dirty="0">
                        <a:solidFill>
                          <a:srgbClr val="000000"/>
                        </a:solidFill>
                        <a:effectLst/>
                        <a:latin typeface="휴먼명조"/>
                        <a:ea typeface="휴먼명조"/>
                      </a:endParaRPr>
                    </a:p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테이블 </a:t>
                      </a:r>
                      <a:r>
                        <a:rPr lang="ko-KR" altLang="en-US" sz="1000" b="1" kern="0" spc="-100" baseline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탑재부</a:t>
                      </a: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수평  </a:t>
                      </a:r>
                      <a:r>
                        <a:rPr lang="ko-KR" altLang="en-US" sz="1000" b="1" kern="0" spc="-100" baseline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라비</a:t>
                      </a: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린스 배치</a:t>
                      </a:r>
                      <a:endParaRPr lang="ko-KR" altLang="en-US" sz="1000" b="1" kern="0" spc="-100" baseline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  </a:t>
                      </a:r>
                      <a:r>
                        <a:rPr lang="ko-KR" altLang="en-US" sz="1000" b="1" kern="0" spc="-100" baseline="0" dirty="0" err="1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예압</a:t>
                      </a: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  가능구조  외부 윤활  </a:t>
                      </a:r>
                      <a:r>
                        <a:rPr lang="ko-KR" altLang="en-US" sz="1000" b="1" kern="0" spc="-100" baseline="0" dirty="0" err="1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드레인</a:t>
                      </a:r>
                      <a:endParaRPr lang="ko-KR" altLang="en-US" sz="1000" b="1" kern="0" spc="-100" baseline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593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프레임 바디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HCI Poppy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593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HCI Poppy"/>
                        </a:rPr>
                        <a:t>로터샤프터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HCI Poppy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2239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스테이터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FANUC   </a:t>
                      </a:r>
                      <a:r>
                        <a:rPr lang="ko-KR" altLang="en-US" sz="1000" b="1" kern="0" spc="-100" baseline="0" dirty="0" err="1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스테이터</a:t>
                      </a: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  포지셔닝 </a:t>
                      </a:r>
                      <a:r>
                        <a:rPr lang="en-US" altLang="ko-KR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 0.001</a:t>
                      </a:r>
                      <a:endParaRPr lang="ko-KR" altLang="en-US" sz="1000" b="1" kern="0" spc="-100" baseline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최대 토크 </a:t>
                      </a:r>
                      <a:r>
                        <a:rPr lang="en-US" altLang="ko-KR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:  600 N.M</a:t>
                      </a: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 </a:t>
                      </a:r>
                    </a:p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HCI Poppy"/>
                        </a:rPr>
                        <a:t>최대속도 </a:t>
                      </a:r>
                      <a:r>
                        <a:rPr lang="en-US" altLang="ko-KR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HCI Poppy"/>
                        </a:rPr>
                        <a:t>: 300 rpm</a:t>
                      </a:r>
                      <a:endParaRPr lang="ko-KR" altLang="en-US" sz="1000" b="1" kern="0" spc="-100" baseline="0" dirty="0">
                        <a:solidFill>
                          <a:srgbClr val="000000"/>
                        </a:solidFill>
                        <a:effectLst/>
                        <a:latin typeface="HCI Poppy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HCI Poppy"/>
                        </a:rPr>
                        <a:t>로터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HCI Poppy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15,000RPM </a:t>
                      </a: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및 </a:t>
                      </a:r>
                      <a:r>
                        <a:rPr lang="en-US" altLang="ko-KR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BBT40 </a:t>
                      </a: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빌트인 스핀들</a:t>
                      </a:r>
                      <a:endParaRPr lang="en-US" altLang="ko-KR" sz="1000" b="1" kern="0" spc="-100" baseline="0" dirty="0">
                        <a:solidFill>
                          <a:srgbClr val="000000"/>
                        </a:solidFill>
                        <a:effectLst/>
                        <a:latin typeface="휴먼명조"/>
                        <a:ea typeface="휴먼명조"/>
                      </a:endParaRPr>
                    </a:p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일체형 유압 </a:t>
                      </a:r>
                      <a:r>
                        <a:rPr lang="ko-KR" altLang="en-US" sz="1000" b="1" kern="0" spc="-100" baseline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클램프</a:t>
                      </a: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 및 </a:t>
                      </a:r>
                      <a:r>
                        <a:rPr lang="ko-KR" altLang="en-US" sz="1000" b="1" kern="0" spc="-100" baseline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선회형</a:t>
                      </a: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θ축 수평</a:t>
                      </a:r>
                      <a:endParaRPr lang="en-US" altLang="ko-KR" sz="1000" b="1" kern="0" spc="-100" baseline="0" dirty="0">
                        <a:solidFill>
                          <a:srgbClr val="000000"/>
                        </a:solidFill>
                        <a:effectLst/>
                        <a:latin typeface="HCI Poppy"/>
                        <a:ea typeface="휴먼명조"/>
                      </a:endParaRPr>
                    </a:p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수직 헤드 </a:t>
                      </a:r>
                      <a:r>
                        <a:rPr lang="ko-KR" altLang="en-US" sz="1000" b="1" kern="0" spc="-100" baseline="0" dirty="0" err="1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서보</a:t>
                      </a: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 인덱스</a:t>
                      </a:r>
                      <a:r>
                        <a:rPr lang="en-US" altLang="ko-KR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(Head servo index)</a:t>
                      </a:r>
                      <a:endParaRPr lang="ko-KR" altLang="en-US" sz="1000" b="1" kern="0" spc="-100" baseline="0" dirty="0">
                        <a:solidFill>
                          <a:srgbClr val="000000"/>
                        </a:solidFill>
                        <a:effectLst/>
                        <a:latin typeface="HCI Poppy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5930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</a:rPr>
                        <a:t>Axial Angular Contact Ball bearing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HCI Poppy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D 250mm  </a:t>
                      </a:r>
                      <a:r>
                        <a:rPr lang="ko-KR" altLang="en-US" sz="1000" b="1" kern="0" spc="-100" baseline="0" dirty="0" err="1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윤활급유</a:t>
                      </a: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 </a:t>
                      </a:r>
                      <a:r>
                        <a:rPr lang="en-US" altLang="ko-KR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Type </a:t>
                      </a:r>
                    </a:p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허용</a:t>
                      </a:r>
                      <a:r>
                        <a:rPr lang="en-US" altLang="ko-KR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  </a:t>
                      </a:r>
                      <a:r>
                        <a:rPr lang="ko-KR" altLang="en-US" sz="1000" b="1" kern="0" spc="-100" baseline="0" dirty="0" err="1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회전수</a:t>
                      </a: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 </a:t>
                      </a:r>
                      <a:r>
                        <a:rPr lang="en-US" altLang="ko-KR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300rpm</a:t>
                      </a:r>
                      <a:endParaRPr lang="ko-KR" altLang="en-US" sz="1000" b="1" kern="0" spc="-100" baseline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524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센터 </a:t>
                      </a:r>
                      <a:r>
                        <a:rPr lang="ko-KR" altLang="en-US" sz="1000" b="1" kern="0" spc="0" dirty="0" err="1">
                          <a:solidFill>
                            <a:srgbClr val="000000"/>
                          </a:solidFill>
                          <a:effectLst/>
                          <a:latin typeface="HCI Poppy"/>
                          <a:ea typeface="휴먼명조"/>
                        </a:rPr>
                        <a:t>샤프터</a:t>
                      </a:r>
                      <a:endParaRPr lang="en-US" sz="1000" b="1" kern="0" spc="0" dirty="0">
                        <a:solidFill>
                          <a:srgbClr val="000000"/>
                        </a:solidFill>
                        <a:effectLst/>
                        <a:latin typeface="HCI Poppy"/>
                        <a:ea typeface="휴먼명조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로터리</a:t>
                      </a:r>
                      <a:r>
                        <a:rPr lang="en-US" altLang="ko-KR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  </a:t>
                      </a:r>
                      <a:r>
                        <a:rPr lang="ko-KR" altLang="en-US" sz="1000" b="1" kern="0" spc="-100" baseline="0" dirty="0" err="1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죠인트</a:t>
                      </a: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   </a:t>
                      </a:r>
                      <a:r>
                        <a:rPr lang="en-US" altLang="ko-KR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1port  AIR</a:t>
                      </a:r>
                      <a:r>
                        <a:rPr lang="ko-KR" altLang="en-US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  공급 가능 구조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3" name="타원 42"/>
          <p:cNvSpPr/>
          <p:nvPr/>
        </p:nvSpPr>
        <p:spPr>
          <a:xfrm>
            <a:off x="135970" y="3886759"/>
            <a:ext cx="212474" cy="192822"/>
          </a:xfrm>
          <a:prstGeom prst="ellipse">
            <a:avLst/>
          </a:prstGeom>
          <a:solidFill>
            <a:srgbClr val="6988FF"/>
          </a:solidFill>
          <a:ln w="34925">
            <a:solidFill>
              <a:schemeClr val="bg1">
                <a:alpha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135970" y="4171874"/>
            <a:ext cx="212474" cy="192822"/>
          </a:xfrm>
          <a:prstGeom prst="ellipse">
            <a:avLst/>
          </a:prstGeom>
          <a:solidFill>
            <a:srgbClr val="6988FF"/>
          </a:solidFill>
          <a:ln w="34925">
            <a:solidFill>
              <a:schemeClr val="bg1">
                <a:alpha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135970" y="4466319"/>
            <a:ext cx="212474" cy="192822"/>
          </a:xfrm>
          <a:prstGeom prst="ellipse">
            <a:avLst/>
          </a:prstGeom>
          <a:solidFill>
            <a:srgbClr val="6988FF"/>
          </a:solidFill>
          <a:ln w="34925">
            <a:solidFill>
              <a:schemeClr val="bg1">
                <a:alpha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타원 45"/>
          <p:cNvSpPr/>
          <p:nvPr/>
        </p:nvSpPr>
        <p:spPr>
          <a:xfrm>
            <a:off x="138493" y="4780532"/>
            <a:ext cx="212474" cy="192822"/>
          </a:xfrm>
          <a:prstGeom prst="ellipse">
            <a:avLst/>
          </a:prstGeom>
          <a:solidFill>
            <a:srgbClr val="6988FF"/>
          </a:solidFill>
          <a:ln w="34925">
            <a:solidFill>
              <a:schemeClr val="bg1">
                <a:alpha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135970" y="5184230"/>
            <a:ext cx="212474" cy="192822"/>
          </a:xfrm>
          <a:prstGeom prst="ellipse">
            <a:avLst/>
          </a:prstGeom>
          <a:solidFill>
            <a:srgbClr val="6988FF"/>
          </a:solidFill>
          <a:ln w="34925">
            <a:solidFill>
              <a:schemeClr val="bg1">
                <a:alpha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타원 47"/>
          <p:cNvSpPr/>
          <p:nvPr/>
        </p:nvSpPr>
        <p:spPr>
          <a:xfrm>
            <a:off x="135970" y="5719472"/>
            <a:ext cx="212474" cy="192822"/>
          </a:xfrm>
          <a:prstGeom prst="ellipse">
            <a:avLst/>
          </a:prstGeom>
          <a:solidFill>
            <a:srgbClr val="6988FF"/>
          </a:solidFill>
          <a:ln w="34925">
            <a:solidFill>
              <a:schemeClr val="bg1">
                <a:alpha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9" name="타원 48"/>
          <p:cNvSpPr/>
          <p:nvPr/>
        </p:nvSpPr>
        <p:spPr>
          <a:xfrm>
            <a:off x="120249" y="6158303"/>
            <a:ext cx="212474" cy="192822"/>
          </a:xfrm>
          <a:prstGeom prst="ellipse">
            <a:avLst/>
          </a:prstGeom>
          <a:solidFill>
            <a:srgbClr val="6988FF"/>
          </a:solidFill>
          <a:ln w="34925">
            <a:solidFill>
              <a:schemeClr val="bg1">
                <a:alpha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ko-KR" altLang="en-US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0" name="표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8072933"/>
              </p:ext>
            </p:extLst>
          </p:nvPr>
        </p:nvGraphicFramePr>
        <p:xfrm>
          <a:off x="4422624" y="3524235"/>
          <a:ext cx="4251602" cy="3081126"/>
        </p:xfrm>
        <a:graphic>
          <a:graphicData uri="http://schemas.openxmlformats.org/drawingml/2006/table">
            <a:tbl>
              <a:tblPr/>
              <a:tblGrid>
                <a:gridCol w="12953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62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573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함초롬바탕" panose="02030604000101010101" pitchFamily="18" charset="-127"/>
                        </a:rPr>
                        <a:t>항목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3683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effectLst/>
                          <a:latin typeface="휴먼명조"/>
                          <a:ea typeface="휴먼명조"/>
                        </a:rPr>
                        <a:t>주요 사양</a:t>
                      </a:r>
                      <a:endParaRPr lang="ko-KR" altLang="en-US" sz="1100" b="1" kern="0" spc="0" dirty="0">
                        <a:solidFill>
                          <a:schemeClr val="bg1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063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Table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 </a:t>
                      </a: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Size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Table Dia : 450mm /HIGH  : 310mm</a:t>
                      </a:r>
                    </a:p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Max Load  : 300 Kg</a:t>
                      </a:r>
                      <a:endParaRPr lang="ko-KR" altLang="en-US" sz="1000" b="1" kern="0" spc="-100" baseline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7167">
                <a:tc>
                  <a:txBody>
                    <a:bodyPr/>
                    <a:lstStyle/>
                    <a:p>
                      <a:pPr marL="201930" marR="0" indent="-20193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Max rpm</a:t>
                      </a:r>
                      <a:r>
                        <a:rPr lang="ko-KR" altLang="en-US" sz="1000" b="1" kern="0" spc="0" dirty="0">
                          <a:solidFill>
                            <a:srgbClr val="000000"/>
                          </a:solidFill>
                          <a:effectLst/>
                          <a:latin typeface="휴먼명조"/>
                        </a:rPr>
                        <a:t> </a:t>
                      </a:r>
                      <a:endParaRPr lang="ko-KR" altLang="en-US" sz="10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000" b="1" kern="0" spc="-100" baseline="0" dirty="0">
                          <a:solidFill>
                            <a:srgbClr val="000000"/>
                          </a:solidFill>
                          <a:effectLst/>
                          <a:latin typeface="휴먼명조"/>
                          <a:ea typeface="휴먼명조"/>
                        </a:rPr>
                        <a:t>300  rpm </a:t>
                      </a:r>
                      <a:endParaRPr lang="ko-KR" altLang="en-US" sz="1000" b="1" kern="0" spc="-100" baseline="0" dirty="0">
                        <a:solidFill>
                          <a:schemeClr val="tx1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0667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 Max brake Torque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000" b="1" kern="0" spc="-100" baseline="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1,559 </a:t>
                      </a:r>
                      <a:r>
                        <a:rPr lang="en-US" altLang="ko-KR" sz="1000" b="1" kern="0" spc="-100" baseline="0" dirty="0" err="1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N.m</a:t>
                      </a:r>
                      <a:r>
                        <a:rPr lang="en-US" altLang="ko-KR" sz="1000" b="1" kern="0" spc="-100" baseline="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 (Brake pressure 50Bar)</a:t>
                      </a:r>
                      <a:endParaRPr lang="ko-KR" altLang="en-US" sz="1000" b="1" kern="0" spc="-100" baseline="0" dirty="0">
                        <a:solidFill>
                          <a:schemeClr val="tx1"/>
                        </a:solidFill>
                        <a:effectLst/>
                        <a:latin typeface="HCI Poppy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2498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 </a:t>
                      </a: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Rotating Torque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 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000" b="1" kern="0" spc="-100" baseline="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Max torque : 600 Nm</a:t>
                      </a:r>
                    </a:p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1" kern="0" spc="-100" baseline="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정격 토크 </a:t>
                      </a:r>
                      <a:r>
                        <a:rPr lang="en-US" altLang="ko-KR" sz="1000" b="1" kern="0" spc="-100" baseline="0" dirty="0">
                          <a:solidFill>
                            <a:schemeClr val="tx1"/>
                          </a:solidFill>
                          <a:effectLst/>
                          <a:latin typeface="휴먼명조"/>
                          <a:ea typeface="휴먼명조"/>
                        </a:rPr>
                        <a:t>: 270 Nm</a:t>
                      </a:r>
                      <a:endParaRPr lang="ko-KR" altLang="en-US" sz="1000" b="1" kern="0" spc="-100" baseline="0" dirty="0">
                        <a:solidFill>
                          <a:schemeClr val="tx1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4747">
                <a:tc row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 err="1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</a:rPr>
                        <a:t>Accuary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HCI Poppy"/>
                          <a:ea typeface="휴먼명조"/>
                        </a:rPr>
                        <a:t>Positioning 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HCI Poppy"/>
                          <a:ea typeface="휴먼명조"/>
                        </a:rPr>
                        <a:t>정밀도 </a:t>
                      </a: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HCI Poppy"/>
                          <a:ea typeface="휴먼명조"/>
                        </a:rPr>
                        <a:t>: 0.001mm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720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36830" lvl="0" indent="-1714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한양신명조"/>
                        </a:rPr>
                        <a:t>Table </a:t>
                      </a:r>
                      <a:r>
                        <a:rPr lang="en-US" altLang="ko-KR" sz="1000" b="1" kern="0" spc="0" dirty="0" err="1">
                          <a:solidFill>
                            <a:schemeClr val="tx1"/>
                          </a:solidFill>
                          <a:effectLst/>
                          <a:latin typeface="한양신명조"/>
                        </a:rPr>
                        <a:t>accuary</a:t>
                      </a: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한양신명조"/>
                        </a:rPr>
                        <a:t> : ± 5 sec</a:t>
                      </a:r>
                    </a:p>
                    <a:p>
                      <a:pPr marL="171450" marR="36830" lvl="0" indent="-17145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한양신명조"/>
                        </a:rPr>
                        <a:t>Table Top run out : 0.01mm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079362"/>
                  </a:ext>
                </a:extLst>
              </a:tr>
              <a:tr h="245923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함초롬바탕" panose="02030604000101010101" pitchFamily="18" charset="-127"/>
                        </a:rPr>
                        <a:t>Weight of Table 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36830" lvl="0" indent="-17145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한양신명조"/>
                        </a:rPr>
                        <a:t>320kg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한양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7860208"/>
                  </a:ext>
                </a:extLst>
              </a:tr>
            </a:tbl>
          </a:graphicData>
        </a:graphic>
      </p:graphicFrame>
      <p:sp>
        <p:nvSpPr>
          <p:cNvPr id="57" name="슬라이드 번호 개체 틀 3">
            <a:extLst>
              <a:ext uri="{FF2B5EF4-FFF2-40B4-BE49-F238E27FC236}">
                <a16:creationId xmlns:a16="http://schemas.microsoft.com/office/drawing/2014/main" id="{8847F740-2DD0-479D-BF84-9F0C9D396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97240" y="6537960"/>
            <a:ext cx="725627" cy="320040"/>
          </a:xfrm>
        </p:spPr>
        <p:txBody>
          <a:bodyPr/>
          <a:lstStyle/>
          <a:p>
            <a:fld id="{50DA7C28-8D36-4505-AC57-51A355200098}" type="slidenum">
              <a:rPr lang="ko-KR" altLang="en-US" b="1" smtClean="0"/>
              <a:pPr/>
              <a:t>2</a:t>
            </a:fld>
            <a:endParaRPr lang="ko-KR" altLang="en-US" b="1" dirty="0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1BDA0822-17A2-A214-8727-EE7D8DF9F6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2867" y="972902"/>
            <a:ext cx="3368819" cy="1984871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919E456A-1A34-8D8B-B379-B4056EA572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2805" y="1215604"/>
            <a:ext cx="3222770" cy="208584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r>
              <a:rPr lang="en-US" altLang="ko-KR" dirty="0"/>
              <a:t>■. </a:t>
            </a:r>
            <a:r>
              <a:rPr lang="ko-KR" altLang="en-US" dirty="0"/>
              <a:t>경쟁사 </a:t>
            </a:r>
            <a:r>
              <a:rPr lang="ko-KR" altLang="en-US" dirty="0" err="1"/>
              <a:t>사양비교</a:t>
            </a:r>
            <a:endParaRPr lang="ko-KR" altLang="en-US" dirty="0">
              <a:solidFill>
                <a:srgbClr val="FFFF00"/>
              </a:solidFill>
            </a:endParaRPr>
          </a:p>
        </p:txBody>
      </p:sp>
      <p:graphicFrame>
        <p:nvGraphicFramePr>
          <p:cNvPr id="141" name="표 1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9182842"/>
              </p:ext>
            </p:extLst>
          </p:nvPr>
        </p:nvGraphicFramePr>
        <p:xfrm>
          <a:off x="428626" y="3181429"/>
          <a:ext cx="8286747" cy="2186980"/>
        </p:xfrm>
        <a:graphic>
          <a:graphicData uri="http://schemas.openxmlformats.org/drawingml/2006/table">
            <a:tbl>
              <a:tblPr/>
              <a:tblGrid>
                <a:gridCol w="8156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6004">
                  <a:extLst>
                    <a:ext uri="{9D8B030D-6E8A-4147-A177-3AD203B41FA5}">
                      <a16:colId xmlns:a16="http://schemas.microsoft.com/office/drawing/2014/main" val="1122966360"/>
                    </a:ext>
                  </a:extLst>
                </a:gridCol>
                <a:gridCol w="23723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727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7178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구분 </a:t>
                      </a: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0" spc="0" baseline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저속  고출력 로터리 테이블 </a:t>
                      </a: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DDRT450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</a:t>
                      </a: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0" spc="0" baseline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고속  </a:t>
                      </a:r>
                      <a:r>
                        <a:rPr lang="ko-KR" altLang="en-US" sz="1000" b="1" kern="0" spc="0" baseline="0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저출력</a:t>
                      </a:r>
                      <a:r>
                        <a:rPr lang="ko-KR" altLang="en-US" sz="1000" b="1" kern="0" spc="0" baseline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로터리 테이블 </a:t>
                      </a: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2901"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000" b="1" kern="0" spc="0" dirty="0">
                        <a:solidFill>
                          <a:schemeClr val="tx1"/>
                        </a:solidFill>
                        <a:effectLst/>
                        <a:latin typeface="함초롬바탕"/>
                      </a:endParaRP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000" b="1" kern="0" spc="0" dirty="0">
                        <a:solidFill>
                          <a:schemeClr val="tx1"/>
                        </a:solidFill>
                        <a:effectLst/>
                        <a:latin typeface="함초롬바탕"/>
                      </a:endParaRP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000" b="1" kern="0" spc="0" dirty="0">
                        <a:solidFill>
                          <a:schemeClr val="tx1"/>
                        </a:solidFill>
                        <a:effectLst/>
                        <a:latin typeface="함초롬바탕"/>
                      </a:endParaRP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altLang="ko-KR" sz="1000" b="1" kern="0" spc="0" dirty="0">
                        <a:solidFill>
                          <a:schemeClr val="tx1"/>
                        </a:solidFill>
                        <a:effectLst/>
                        <a:latin typeface="함초롬바탕"/>
                      </a:endParaRP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개략도 </a:t>
                      </a: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제조사 </a:t>
                      </a: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: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이태리 </a:t>
                      </a:r>
                      <a:endParaRPr lang="en-US" altLang="ko-KR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  <a:p>
                      <a:pPr marL="0" marR="0" indent="0" algn="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LCM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사</a:t>
                      </a:r>
                      <a:endParaRPr lang="en-US" altLang="ko-KR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  <a:p>
                      <a:pPr marL="0" marR="0" indent="0" algn="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Model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:TRB500</a:t>
                      </a:r>
                    </a:p>
                    <a:p>
                      <a:pPr marL="0" marR="0" indent="0" algn="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</a:t>
                      </a: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제조사 </a:t>
                      </a: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: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대만 </a:t>
                      </a:r>
                      <a:endParaRPr lang="en-US" altLang="ko-KR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  <a:p>
                      <a:pPr marL="0" marR="0" indent="0" algn="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HIWIN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사</a:t>
                      </a:r>
                      <a:endParaRPr lang="en-US" altLang="ko-KR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  <a:p>
                      <a:pPr marL="0" marR="0" indent="0" algn="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Model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:RCH 400</a:t>
                      </a:r>
                      <a:r>
                        <a:rPr lang="en-US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      </a:t>
                      </a: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 </a:t>
                      </a: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2901">
                <a:tc>
                  <a:txBody>
                    <a:bodyPr/>
                    <a:lstStyle/>
                    <a:p>
                      <a:pPr marL="0" marR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0" spc="0" dirty="0" err="1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회전수</a:t>
                      </a:r>
                      <a:endParaRPr lang="ko-KR" altLang="en-US" sz="1000" b="1" kern="0" spc="0" dirty="0">
                        <a:solidFill>
                          <a:schemeClr val="tx1"/>
                        </a:solidFill>
                        <a:effectLst/>
                        <a:latin typeface="함초롬바탕"/>
                      </a:endParaRP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130 RPM </a:t>
                      </a: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300RPM</a:t>
                      </a: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400 RPM </a:t>
                      </a: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2901">
                <a:tc>
                  <a:txBody>
                    <a:bodyPr/>
                    <a:lstStyle/>
                    <a:p>
                      <a:pPr marL="0" marR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0" spc="0" dirty="0" err="1">
                          <a:solidFill>
                            <a:schemeClr val="tx1"/>
                          </a:solidFill>
                          <a:latin typeface="함초롬바탕"/>
                        </a:rPr>
                        <a:t>최대토크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latin typeface="함초롬바탕"/>
                        </a:rPr>
                        <a:t> </a:t>
                      </a: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975 </a:t>
                      </a:r>
                      <a:r>
                        <a:rPr lang="en-US" sz="1000" b="1" kern="0" spc="0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N.m</a:t>
                      </a: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600 </a:t>
                      </a:r>
                      <a:r>
                        <a:rPr lang="en-US" altLang="ko-KR" sz="1000" b="1" kern="0" spc="0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N.m</a:t>
                      </a: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280 </a:t>
                      </a:r>
                      <a:r>
                        <a:rPr lang="en-US" sz="1000" b="1" kern="0" spc="0" dirty="0" err="1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N.m</a:t>
                      </a: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w="med" len="med"/>
                      <a:tailEnd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505">
                <a:tc>
                  <a:txBody>
                    <a:bodyPr/>
                    <a:lstStyle/>
                    <a:p>
                      <a:pPr marL="0" marR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테이블</a:t>
                      </a: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 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함초롬바탕"/>
                        </a:rPr>
                        <a:t>허용하중</a:t>
                      </a: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1,300kg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</a:t>
                      </a: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altLang="ko-KR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300kg</a:t>
                      </a: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defRPr/>
                      </a:pPr>
                      <a:r>
                        <a:rPr lang="en-US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180 kg</a:t>
                      </a:r>
                      <a:r>
                        <a:rPr lang="ko-KR" altLang="en-US" sz="1000" b="1" kern="0" spc="0" dirty="0">
                          <a:solidFill>
                            <a:schemeClr val="tx1"/>
                          </a:solidFill>
                          <a:effectLst/>
                          <a:latin typeface="맑은 고딕"/>
                        </a:rPr>
                        <a:t> </a:t>
                      </a:r>
                      <a:endParaRPr lang="en-US" sz="1000" b="1" kern="0" spc="0" dirty="0">
                        <a:solidFill>
                          <a:schemeClr val="tx1"/>
                        </a:solidFill>
                        <a:effectLst/>
                        <a:latin typeface="맑은 고딕"/>
                      </a:endParaRPr>
                    </a:p>
                  </a:txBody>
                  <a:tcPr marL="58631" marR="58631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1" name="슬라이드 번호 개체 틀 3">
            <a:extLst>
              <a:ext uri="{FF2B5EF4-FFF2-40B4-BE49-F238E27FC236}">
                <a16:creationId xmlns:a16="http://schemas.microsoft.com/office/drawing/2014/main" id="{7F9F9084-EF21-42D5-A212-FFCCBB4C9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97240" y="6537960"/>
            <a:ext cx="725627" cy="320040"/>
          </a:xfrm>
        </p:spPr>
        <p:txBody>
          <a:bodyPr/>
          <a:lstStyle/>
          <a:p>
            <a:fld id="{50DA7C28-8D36-4505-AC57-51A355200098}" type="slidenum">
              <a:rPr lang="ko-KR" altLang="en-US" b="1" smtClean="0"/>
              <a:pPr/>
              <a:t>3</a:t>
            </a:fld>
            <a:endParaRPr lang="ko-KR" altLang="en-US" b="1" dirty="0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38C428A7-B281-F7DA-E540-B42BBD2FC034}"/>
              </a:ext>
            </a:extLst>
          </p:cNvPr>
          <p:cNvSpPr/>
          <p:nvPr/>
        </p:nvSpPr>
        <p:spPr>
          <a:xfrm>
            <a:off x="250187" y="920064"/>
            <a:ext cx="56393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4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■ </a:t>
            </a:r>
            <a:r>
              <a:rPr lang="en-US" altLang="ko-KR" sz="1400" b="1" dirty="0">
                <a:solidFill>
                  <a:schemeClr val="tx1"/>
                </a:solidFill>
                <a:latin typeface="+mn-ea"/>
              </a:rPr>
              <a:t>SIC ,CVD SIC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연마가공용 </a:t>
            </a:r>
            <a:r>
              <a:rPr lang="ko-KR" altLang="en-US" sz="1400" b="1" dirty="0">
                <a:latin typeface="+mn-ea"/>
              </a:rPr>
              <a:t>로터리 테이블 필요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사양</a:t>
            </a:r>
            <a:endParaRPr lang="ko-KR" altLang="en-US" sz="1400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모서리가 둥근 직사각형 67">
            <a:extLst>
              <a:ext uri="{FF2B5EF4-FFF2-40B4-BE49-F238E27FC236}">
                <a16:creationId xmlns:a16="http://schemas.microsoft.com/office/drawing/2014/main" id="{59CC0A91-C2C6-0A25-7D5D-9FCEAB84F45D}"/>
              </a:ext>
            </a:extLst>
          </p:cNvPr>
          <p:cNvSpPr/>
          <p:nvPr/>
        </p:nvSpPr>
        <p:spPr>
          <a:xfrm>
            <a:off x="498890" y="1258618"/>
            <a:ext cx="4377909" cy="1407635"/>
          </a:xfrm>
          <a:prstGeom prst="roundRect">
            <a:avLst>
              <a:gd name="adj" fmla="val 8338"/>
            </a:avLst>
          </a:prstGeom>
          <a:solidFill>
            <a:schemeClr val="accent3">
              <a:lumMod val="20000"/>
              <a:lumOff val="80000"/>
              <a:alpha val="50000"/>
            </a:schemeClr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5366" tIns="52683" rIns="105366" bIns="52683" anchor="ctr"/>
          <a:lstStyle/>
          <a:p>
            <a:pPr marL="180000" indent="-180000">
              <a:lnSpc>
                <a:spcPct val="150000"/>
              </a:lnSpc>
              <a:buClr>
                <a:schemeClr val="accent1"/>
              </a:buClr>
              <a:buFont typeface="Wingdings"/>
              <a:buChar char="v"/>
              <a:defRPr/>
            </a:pPr>
            <a:r>
              <a:rPr lang="ko-KR" altLang="en-US" sz="1100" b="1" dirty="0">
                <a:solidFill>
                  <a:schemeClr val="tx1"/>
                </a:solidFill>
                <a:latin typeface="맑은 고딕"/>
              </a:rPr>
              <a:t>절삭 </a:t>
            </a:r>
            <a:r>
              <a:rPr lang="ko-KR" altLang="en-US" sz="1100" b="1" dirty="0" err="1">
                <a:solidFill>
                  <a:schemeClr val="tx1"/>
                </a:solidFill>
                <a:latin typeface="맑은 고딕"/>
              </a:rPr>
              <a:t>회전수</a:t>
            </a:r>
            <a:r>
              <a:rPr lang="ko-KR" altLang="en-US" sz="1100" b="1" dirty="0">
                <a:solidFill>
                  <a:schemeClr val="tx1"/>
                </a:solidFill>
                <a:latin typeface="맑은 고딕"/>
              </a:rPr>
              <a:t>  </a:t>
            </a:r>
            <a:r>
              <a:rPr lang="en-US" altLang="ko-KR" sz="1100" b="1" dirty="0">
                <a:solidFill>
                  <a:schemeClr val="tx1"/>
                </a:solidFill>
                <a:latin typeface="맑은 고딕"/>
              </a:rPr>
              <a:t>: 110 ~150 RPM</a:t>
            </a:r>
          </a:p>
          <a:p>
            <a:pPr marL="180000" indent="-180000">
              <a:lnSpc>
                <a:spcPct val="150000"/>
              </a:lnSpc>
              <a:buClr>
                <a:schemeClr val="accent1"/>
              </a:buClr>
              <a:buFont typeface="Wingdings"/>
              <a:buChar char="v"/>
              <a:defRPr/>
            </a:pPr>
            <a:r>
              <a:rPr lang="ko-KR" altLang="en-US" sz="1100" b="1" dirty="0">
                <a:solidFill>
                  <a:schemeClr val="tx1"/>
                </a:solidFill>
                <a:latin typeface="맑은 고딕"/>
              </a:rPr>
              <a:t>요구 </a:t>
            </a:r>
            <a:r>
              <a:rPr lang="en-US" altLang="ko-KR" sz="1100" b="1" dirty="0">
                <a:solidFill>
                  <a:schemeClr val="tx1"/>
                </a:solidFill>
                <a:latin typeface="맑은 고딕"/>
              </a:rPr>
              <a:t>Torque : 400 ~600 N.M </a:t>
            </a:r>
          </a:p>
          <a:p>
            <a:pPr marL="180000" indent="-180000">
              <a:lnSpc>
                <a:spcPct val="150000"/>
              </a:lnSpc>
              <a:buClr>
                <a:schemeClr val="accent1"/>
              </a:buClr>
              <a:buFont typeface="Wingdings"/>
              <a:buChar char="v"/>
              <a:defRPr/>
            </a:pPr>
            <a:r>
              <a:rPr lang="ko-KR" altLang="en-US" sz="1100" b="1" dirty="0">
                <a:solidFill>
                  <a:schemeClr val="tx1"/>
                </a:solidFill>
                <a:latin typeface="맑은 고딕"/>
              </a:rPr>
              <a:t>적재하중 </a:t>
            </a:r>
            <a:r>
              <a:rPr lang="en-US" altLang="ko-KR" sz="1100" b="1" dirty="0">
                <a:solidFill>
                  <a:schemeClr val="tx1"/>
                </a:solidFill>
                <a:latin typeface="맑은 고딕"/>
              </a:rPr>
              <a:t>: 150Kg </a:t>
            </a:r>
            <a:r>
              <a:rPr lang="ko-KR" altLang="en-US" sz="1100" b="1" dirty="0">
                <a:solidFill>
                  <a:schemeClr val="tx1"/>
                </a:solidFill>
                <a:latin typeface="맑은 고딕"/>
              </a:rPr>
              <a:t>이상 </a:t>
            </a:r>
            <a:endParaRPr lang="en-US" altLang="ko-KR" sz="1100" b="1" dirty="0">
              <a:solidFill>
                <a:schemeClr val="tx1"/>
              </a:solidFill>
              <a:latin typeface="맑은 고딕"/>
            </a:endParaRPr>
          </a:p>
          <a:p>
            <a:pPr marL="180000" indent="-180000">
              <a:lnSpc>
                <a:spcPct val="150000"/>
              </a:lnSpc>
              <a:buClr>
                <a:schemeClr val="accent1"/>
              </a:buClr>
              <a:buFont typeface="Wingdings"/>
              <a:buChar char="v"/>
              <a:defRPr/>
            </a:pPr>
            <a:r>
              <a:rPr lang="ko-KR" altLang="en-US" sz="1100" b="1" dirty="0">
                <a:solidFill>
                  <a:schemeClr val="tx1"/>
                </a:solidFill>
                <a:latin typeface="맑은 고딕"/>
              </a:rPr>
              <a:t>연마 후 표면조도 </a:t>
            </a:r>
            <a:r>
              <a:rPr lang="en-US" altLang="ko-KR" sz="1100" b="1" dirty="0">
                <a:solidFill>
                  <a:schemeClr val="tx1"/>
                </a:solidFill>
                <a:latin typeface="맑은 고딕"/>
              </a:rPr>
              <a:t>Ra 0.2</a:t>
            </a:r>
          </a:p>
          <a:p>
            <a:pPr marL="180000" indent="-180000">
              <a:lnSpc>
                <a:spcPct val="150000"/>
              </a:lnSpc>
              <a:buClr>
                <a:schemeClr val="accent1"/>
              </a:buClr>
              <a:buFont typeface="Wingdings"/>
              <a:buChar char="v"/>
              <a:defRPr/>
            </a:pPr>
            <a:r>
              <a:rPr lang="ko-KR" altLang="en-US" sz="1000" b="1" kern="0" dirty="0">
                <a:solidFill>
                  <a:srgbClr val="000000"/>
                </a:solidFill>
                <a:latin typeface="HCI Poppy"/>
              </a:rPr>
              <a:t>연마 </a:t>
            </a:r>
            <a:r>
              <a:rPr lang="ko-KR" altLang="en-US" sz="1000" b="1" kern="0" dirty="0" err="1">
                <a:solidFill>
                  <a:srgbClr val="000000"/>
                </a:solidFill>
                <a:latin typeface="HCI Poppy"/>
              </a:rPr>
              <a:t>가공시</a:t>
            </a:r>
            <a:r>
              <a:rPr lang="ko-KR" altLang="en-US" sz="1000" b="1" kern="0" dirty="0">
                <a:solidFill>
                  <a:srgbClr val="000000"/>
                </a:solidFill>
                <a:latin typeface="HCI Poppy"/>
              </a:rPr>
              <a:t> 연마 분진이 유입되지 않도록 충분한 자폐 기능이 있을 것</a:t>
            </a:r>
            <a:endParaRPr lang="en-US" altLang="ko-KR" sz="1000" b="1" dirty="0">
              <a:solidFill>
                <a:schemeClr val="tx1"/>
              </a:solidFill>
              <a:latin typeface="맑은 고딕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C2AF1F23-7A00-0D69-DCC1-BEBF74F51E32}"/>
              </a:ext>
            </a:extLst>
          </p:cNvPr>
          <p:cNvSpPr/>
          <p:nvPr/>
        </p:nvSpPr>
        <p:spPr>
          <a:xfrm>
            <a:off x="250187" y="2842875"/>
            <a:ext cx="56393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5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■ </a:t>
            </a:r>
            <a:r>
              <a:rPr lang="ko-KR" altLang="en-US" sz="1400" b="1" dirty="0">
                <a:latin typeface="+mn-ea"/>
              </a:rPr>
              <a:t>로터리</a:t>
            </a:r>
            <a:r>
              <a:rPr lang="ko-KR" altLang="en-US" sz="1600" b="1" dirty="0">
                <a:latin typeface="+mn-ea"/>
              </a:rPr>
              <a:t> </a:t>
            </a:r>
            <a:r>
              <a:rPr lang="ko-KR" altLang="en-US" sz="1400" b="1" dirty="0">
                <a:latin typeface="+mn-ea"/>
              </a:rPr>
              <a:t>테이블 </a:t>
            </a:r>
            <a:r>
              <a:rPr lang="ko-KR" altLang="en-US" sz="1400" b="1" dirty="0">
                <a:solidFill>
                  <a:schemeClr val="tx1"/>
                </a:solidFill>
                <a:latin typeface="+mn-ea"/>
              </a:rPr>
              <a:t>사양 비교</a:t>
            </a:r>
            <a:endParaRPr lang="ko-KR" altLang="en-US" sz="1400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0F319B03-09E1-E652-091C-94DFE0B4EA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8335" y="3429000"/>
            <a:ext cx="1147356" cy="1046858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C732FB4D-40AF-99D4-DA42-484ED756E43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0461" y="3690047"/>
            <a:ext cx="1395459" cy="885972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C816EA56-5198-9466-FC04-20F63AF7A5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7527" y="3426640"/>
            <a:ext cx="1160872" cy="1149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37241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r>
              <a:rPr lang="en-US" altLang="ko-KR" dirty="0"/>
              <a:t>■. DWG</a:t>
            </a:r>
            <a:endParaRPr lang="ko-KR" altLang="en-US" dirty="0">
              <a:solidFill>
                <a:srgbClr val="FFFF00"/>
              </a:solidFill>
            </a:endParaRPr>
          </a:p>
        </p:txBody>
      </p:sp>
      <p:sp>
        <p:nvSpPr>
          <p:cNvPr id="31" name="슬라이드 번호 개체 틀 3">
            <a:extLst>
              <a:ext uri="{FF2B5EF4-FFF2-40B4-BE49-F238E27FC236}">
                <a16:creationId xmlns:a16="http://schemas.microsoft.com/office/drawing/2014/main" id="{7F9F9084-EF21-42D5-A212-FFCCBB4C9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97240" y="6537960"/>
            <a:ext cx="725627" cy="320040"/>
          </a:xfrm>
        </p:spPr>
        <p:txBody>
          <a:bodyPr/>
          <a:lstStyle/>
          <a:p>
            <a:fld id="{50DA7C28-8D36-4505-AC57-51A355200098}" type="slidenum">
              <a:rPr lang="ko-KR" altLang="en-US" b="1" smtClean="0"/>
              <a:pPr/>
              <a:t>4</a:t>
            </a:fld>
            <a:endParaRPr lang="ko-KR" altLang="en-US" b="1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A89894D-0220-054A-7718-70EB2E49AD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029" y="959534"/>
            <a:ext cx="8333565" cy="5578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8780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5975</TotalTime>
  <Words>414</Words>
  <Application>Microsoft Office PowerPoint</Application>
  <PresentationFormat>화면 슬라이드 쇼(4:3)</PresentationFormat>
  <Paragraphs>122</Paragraphs>
  <Slides>4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5" baseType="lpstr">
      <vt:lpstr>HCI Poppy</vt:lpstr>
      <vt:lpstr>HY헤드라인M</vt:lpstr>
      <vt:lpstr>맑은 고딕</vt:lpstr>
      <vt:lpstr>한양신명조</vt:lpstr>
      <vt:lpstr>함초롬바탕</vt:lpstr>
      <vt:lpstr>휴먼명조</vt:lpstr>
      <vt:lpstr>Arial</vt:lpstr>
      <vt:lpstr>Calibri</vt:lpstr>
      <vt:lpstr>Calibri Light</vt:lpstr>
      <vt:lpstr>Wingdings</vt:lpstr>
      <vt:lpstr>Office 테마</vt:lpstr>
      <vt:lpstr>■. DDRT450 특징 (FANUC)</vt:lpstr>
      <vt:lpstr>■. DDRT 450 구조</vt:lpstr>
      <vt:lpstr>■. 경쟁사 사양비교</vt:lpstr>
      <vt:lpstr>■. DWG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jongbeom won</cp:lastModifiedBy>
  <cp:revision>1543</cp:revision>
  <cp:lastPrinted>2023-02-20T08:41:42Z</cp:lastPrinted>
  <dcterms:created xsi:type="dcterms:W3CDTF">2018-03-23T02:10:34Z</dcterms:created>
  <dcterms:modified xsi:type="dcterms:W3CDTF">2025-05-20T07:11:22Z</dcterms:modified>
  <cp:version/>
</cp:coreProperties>
</file>